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1"/>
  </p:notesMasterIdLst>
  <p:sldIdLst>
    <p:sldId id="256" r:id="rId2"/>
    <p:sldId id="257" r:id="rId3"/>
    <p:sldId id="261" r:id="rId4"/>
    <p:sldId id="270" r:id="rId5"/>
    <p:sldId id="271" r:id="rId6"/>
    <p:sldId id="272" r:id="rId7"/>
    <p:sldId id="276" r:id="rId8"/>
    <p:sldId id="273" r:id="rId9"/>
    <p:sldId id="274" r:id="rId10"/>
    <p:sldId id="275" r:id="rId11"/>
    <p:sldId id="277" r:id="rId12"/>
    <p:sldId id="278" r:id="rId13"/>
    <p:sldId id="280" r:id="rId14"/>
    <p:sldId id="282" r:id="rId15"/>
    <p:sldId id="281" r:id="rId16"/>
    <p:sldId id="283" r:id="rId17"/>
    <p:sldId id="262" r:id="rId18"/>
    <p:sldId id="284" r:id="rId19"/>
    <p:sldId id="285" r:id="rId20"/>
    <p:sldId id="286" r:id="rId21"/>
    <p:sldId id="263" r:id="rId22"/>
    <p:sldId id="287" r:id="rId23"/>
    <p:sldId id="288" r:id="rId24"/>
    <p:sldId id="289" r:id="rId25"/>
    <p:sldId id="290" r:id="rId26"/>
    <p:sldId id="264" r:id="rId27"/>
    <p:sldId id="292" r:id="rId28"/>
    <p:sldId id="266" r:id="rId29"/>
    <p:sldId id="294" r:id="rId30"/>
    <p:sldId id="298" r:id="rId31"/>
    <p:sldId id="299" r:id="rId32"/>
    <p:sldId id="300" r:id="rId33"/>
    <p:sldId id="301" r:id="rId34"/>
    <p:sldId id="265" r:id="rId35"/>
    <p:sldId id="293" r:id="rId36"/>
    <p:sldId id="297" r:id="rId37"/>
    <p:sldId id="267" r:id="rId38"/>
    <p:sldId id="303" r:id="rId39"/>
    <p:sldId id="304" r:id="rId40"/>
    <p:sldId id="295" r:id="rId41"/>
    <p:sldId id="319" r:id="rId42"/>
    <p:sldId id="305" r:id="rId43"/>
    <p:sldId id="306" r:id="rId44"/>
    <p:sldId id="307" r:id="rId45"/>
    <p:sldId id="308" r:id="rId46"/>
    <p:sldId id="309" r:id="rId47"/>
    <p:sldId id="310" r:id="rId48"/>
    <p:sldId id="312" r:id="rId49"/>
    <p:sldId id="311" r:id="rId50"/>
    <p:sldId id="313" r:id="rId51"/>
    <p:sldId id="314" r:id="rId52"/>
    <p:sldId id="315" r:id="rId53"/>
    <p:sldId id="316" r:id="rId54"/>
    <p:sldId id="317" r:id="rId55"/>
    <p:sldId id="318" r:id="rId56"/>
    <p:sldId id="268" r:id="rId57"/>
    <p:sldId id="302" r:id="rId58"/>
    <p:sldId id="259" r:id="rId59"/>
    <p:sldId id="260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8622"/>
  </p:normalViewPr>
  <p:slideViewPr>
    <p:cSldViewPr snapToGrid="0" snapToObjects="1">
      <p:cViewPr varScale="1">
        <p:scale>
          <a:sx n="95" d="100"/>
          <a:sy n="95" d="100"/>
        </p:scale>
        <p:origin x="6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notesMaster" Target="notesMasters/notesMaster1.xml"/><Relationship Id="rId62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0800E8-97D5-1F43-B378-DDC2E5391653}" type="doc">
      <dgm:prSet loTypeId="urn:microsoft.com/office/officeart/2005/8/layout/hProcess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A37BBC8-38B7-754C-9DB0-DD8B372A419C}">
      <dgm:prSet phldrT="[Text]"/>
      <dgm:spPr/>
      <dgm:t>
        <a:bodyPr/>
        <a:lstStyle/>
        <a:p>
          <a:r>
            <a:rPr lang="en-US" dirty="0" smtClean="0"/>
            <a:t>CSS 1.0</a:t>
          </a:r>
          <a:endParaRPr lang="en-US" dirty="0"/>
        </a:p>
      </dgm:t>
    </dgm:pt>
    <dgm:pt modelId="{985077D4-37AB-4A45-AD10-C027F365877E}" type="parTrans" cxnId="{DB5CEB59-529B-DB4A-A52B-54A53BDD8E8C}">
      <dgm:prSet/>
      <dgm:spPr/>
      <dgm:t>
        <a:bodyPr/>
        <a:lstStyle/>
        <a:p>
          <a:endParaRPr lang="en-US"/>
        </a:p>
      </dgm:t>
    </dgm:pt>
    <dgm:pt modelId="{D39D24C2-3AAF-694C-A150-459023A09F42}" type="sibTrans" cxnId="{DB5CEB59-529B-DB4A-A52B-54A53BDD8E8C}">
      <dgm:prSet/>
      <dgm:spPr/>
      <dgm:t>
        <a:bodyPr/>
        <a:lstStyle/>
        <a:p>
          <a:endParaRPr lang="en-US"/>
        </a:p>
      </dgm:t>
    </dgm:pt>
    <dgm:pt modelId="{20FC34C5-9016-B841-AE94-A714E8B1A9E8}">
      <dgm:prSet phldrT="[Text]"/>
      <dgm:spPr/>
      <dgm:t>
        <a:bodyPr/>
        <a:lstStyle/>
        <a:p>
          <a:r>
            <a:rPr lang="en-US" dirty="0" smtClean="0"/>
            <a:t>Fuentes: </a:t>
          </a:r>
          <a:r>
            <a:rPr lang="en-US" dirty="0" err="1" smtClean="0"/>
            <a:t>tipo</a:t>
          </a:r>
          <a:r>
            <a:rPr lang="en-US" dirty="0" smtClean="0"/>
            <a:t> y </a:t>
          </a:r>
          <a:r>
            <a:rPr lang="en-US" dirty="0" err="1" smtClean="0"/>
            <a:t>énfasis</a:t>
          </a:r>
          <a:endParaRPr lang="en-US" dirty="0"/>
        </a:p>
      </dgm:t>
    </dgm:pt>
    <dgm:pt modelId="{4BD70E40-2C10-DD45-87C3-9F7D26EB0BFC}" type="parTrans" cxnId="{7F3538CB-171D-E049-8C33-48EBFE416D41}">
      <dgm:prSet/>
      <dgm:spPr/>
      <dgm:t>
        <a:bodyPr/>
        <a:lstStyle/>
        <a:p>
          <a:endParaRPr lang="en-US"/>
        </a:p>
      </dgm:t>
    </dgm:pt>
    <dgm:pt modelId="{54FE6001-E603-5F4F-A84C-3DB2B3D3CECA}" type="sibTrans" cxnId="{7F3538CB-171D-E049-8C33-48EBFE416D41}">
      <dgm:prSet/>
      <dgm:spPr/>
      <dgm:t>
        <a:bodyPr/>
        <a:lstStyle/>
        <a:p>
          <a:endParaRPr lang="en-US"/>
        </a:p>
      </dgm:t>
    </dgm:pt>
    <dgm:pt modelId="{1BEF7C0E-0DB2-794E-B7B3-47BABF113289}">
      <dgm:prSet phldrT="[Text]"/>
      <dgm:spPr/>
      <dgm:t>
        <a:bodyPr/>
        <a:lstStyle/>
        <a:p>
          <a:r>
            <a:rPr lang="en-US" dirty="0" err="1" smtClean="0"/>
            <a:t>Atributos</a:t>
          </a:r>
          <a:r>
            <a:rPr lang="en-US" dirty="0" smtClean="0"/>
            <a:t> de </a:t>
          </a:r>
          <a:r>
            <a:rPr lang="en-US" dirty="0" err="1" smtClean="0"/>
            <a:t>texto</a:t>
          </a:r>
          <a:endParaRPr lang="en-US" dirty="0"/>
        </a:p>
      </dgm:t>
    </dgm:pt>
    <dgm:pt modelId="{3B2DB2F0-C702-1046-BC2A-497BFC8B23DF}" type="parTrans" cxnId="{ACF6F015-D1C6-454B-8883-375599019D91}">
      <dgm:prSet/>
      <dgm:spPr/>
      <dgm:t>
        <a:bodyPr/>
        <a:lstStyle/>
        <a:p>
          <a:endParaRPr lang="en-US"/>
        </a:p>
      </dgm:t>
    </dgm:pt>
    <dgm:pt modelId="{67769BD7-F969-0E46-85DA-1F58FB4C092E}" type="sibTrans" cxnId="{ACF6F015-D1C6-454B-8883-375599019D91}">
      <dgm:prSet/>
      <dgm:spPr/>
      <dgm:t>
        <a:bodyPr/>
        <a:lstStyle/>
        <a:p>
          <a:endParaRPr lang="en-US"/>
        </a:p>
      </dgm:t>
    </dgm:pt>
    <dgm:pt modelId="{0DB07FDA-0798-1D44-AF42-88C440893F33}">
      <dgm:prSet phldrT="[Text]"/>
      <dgm:spPr/>
      <dgm:t>
        <a:bodyPr/>
        <a:lstStyle/>
        <a:p>
          <a:r>
            <a:rPr lang="en-US" dirty="0" smtClean="0"/>
            <a:t>CSS 2.0</a:t>
          </a:r>
          <a:endParaRPr lang="en-US" dirty="0"/>
        </a:p>
      </dgm:t>
    </dgm:pt>
    <dgm:pt modelId="{9D4669B6-6382-D34D-8707-1B3540B8D29B}" type="parTrans" cxnId="{3F9E0D68-418A-D148-95B5-8BF15BC8239D}">
      <dgm:prSet/>
      <dgm:spPr/>
      <dgm:t>
        <a:bodyPr/>
        <a:lstStyle/>
        <a:p>
          <a:endParaRPr lang="en-US"/>
        </a:p>
      </dgm:t>
    </dgm:pt>
    <dgm:pt modelId="{7BB22B71-1F4F-3842-8EE6-B6C60A15B7AE}" type="sibTrans" cxnId="{3F9E0D68-418A-D148-95B5-8BF15BC8239D}">
      <dgm:prSet/>
      <dgm:spPr/>
      <dgm:t>
        <a:bodyPr/>
        <a:lstStyle/>
        <a:p>
          <a:endParaRPr lang="en-US"/>
        </a:p>
      </dgm:t>
    </dgm:pt>
    <dgm:pt modelId="{CB82E779-2361-9245-90F7-0A5028B0C9A2}">
      <dgm:prSet phldrT="[Text]"/>
      <dgm:spPr/>
      <dgm:t>
        <a:bodyPr/>
        <a:lstStyle/>
        <a:p>
          <a:r>
            <a:rPr lang="en-US" dirty="0" err="1" smtClean="0"/>
            <a:t>Aumenta</a:t>
          </a:r>
          <a:r>
            <a:rPr lang="en-US" dirty="0" smtClean="0"/>
            <a:t> las </a:t>
          </a:r>
          <a:r>
            <a:rPr lang="en-US" dirty="0" err="1" smtClean="0"/>
            <a:t>características</a:t>
          </a:r>
          <a:r>
            <a:rPr lang="en-US" dirty="0" smtClean="0"/>
            <a:t> de CSS 1.0</a:t>
          </a:r>
          <a:endParaRPr lang="en-US" dirty="0"/>
        </a:p>
      </dgm:t>
    </dgm:pt>
    <dgm:pt modelId="{C1F4EB4B-D999-FE45-BD45-AF3C2743FD87}" type="parTrans" cxnId="{5A908F54-E0EA-2141-AA7E-0BB13A95D851}">
      <dgm:prSet/>
      <dgm:spPr/>
      <dgm:t>
        <a:bodyPr/>
        <a:lstStyle/>
        <a:p>
          <a:endParaRPr lang="en-US"/>
        </a:p>
      </dgm:t>
    </dgm:pt>
    <dgm:pt modelId="{8A266FB1-FE59-554B-BBF9-4F7F2985E063}" type="sibTrans" cxnId="{5A908F54-E0EA-2141-AA7E-0BB13A95D851}">
      <dgm:prSet/>
      <dgm:spPr/>
      <dgm:t>
        <a:bodyPr/>
        <a:lstStyle/>
        <a:p>
          <a:endParaRPr lang="en-US"/>
        </a:p>
      </dgm:t>
    </dgm:pt>
    <dgm:pt modelId="{BB3D5CFC-D7B5-F04C-A80A-02FBE77D6BCE}">
      <dgm:prSet phldrT="[Text]"/>
      <dgm:spPr/>
      <dgm:t>
        <a:bodyPr/>
        <a:lstStyle/>
        <a:p>
          <a:r>
            <a:rPr lang="en-US" dirty="0" err="1" smtClean="0"/>
            <a:t>Diseño</a:t>
          </a:r>
          <a:r>
            <a:rPr lang="en-US" dirty="0" smtClean="0"/>
            <a:t> (layout)</a:t>
          </a:r>
          <a:endParaRPr lang="en-US" dirty="0"/>
        </a:p>
      </dgm:t>
    </dgm:pt>
    <dgm:pt modelId="{FE22AE46-031C-704A-9D74-23DB307C80A6}" type="parTrans" cxnId="{41533925-7348-1246-A72F-737446C36E46}">
      <dgm:prSet/>
      <dgm:spPr/>
      <dgm:t>
        <a:bodyPr/>
        <a:lstStyle/>
        <a:p>
          <a:endParaRPr lang="en-US"/>
        </a:p>
      </dgm:t>
    </dgm:pt>
    <dgm:pt modelId="{976AF4BD-3C3E-924D-9D5F-5B498A546D70}" type="sibTrans" cxnId="{41533925-7348-1246-A72F-737446C36E46}">
      <dgm:prSet/>
      <dgm:spPr/>
      <dgm:t>
        <a:bodyPr/>
        <a:lstStyle/>
        <a:p>
          <a:endParaRPr lang="en-US"/>
        </a:p>
      </dgm:t>
    </dgm:pt>
    <dgm:pt modelId="{D1915914-5CB9-BD4E-A146-39AB650A10FB}">
      <dgm:prSet phldrT="[Text]"/>
      <dgm:spPr/>
      <dgm:t>
        <a:bodyPr/>
        <a:lstStyle/>
        <a:p>
          <a:r>
            <a:rPr lang="en-US" dirty="0" smtClean="0"/>
            <a:t>CSS 3.0</a:t>
          </a:r>
          <a:endParaRPr lang="en-US" dirty="0"/>
        </a:p>
      </dgm:t>
    </dgm:pt>
    <dgm:pt modelId="{CEB92721-AF2C-2D4B-8637-EB89BB60A92E}" type="parTrans" cxnId="{45225C1C-AB34-1445-8F78-1405299C6418}">
      <dgm:prSet/>
      <dgm:spPr/>
      <dgm:t>
        <a:bodyPr/>
        <a:lstStyle/>
        <a:p>
          <a:endParaRPr lang="en-US"/>
        </a:p>
      </dgm:t>
    </dgm:pt>
    <dgm:pt modelId="{27E6CFAA-2413-5F44-9DD0-C1C35F5E37EB}" type="sibTrans" cxnId="{45225C1C-AB34-1445-8F78-1405299C6418}">
      <dgm:prSet/>
      <dgm:spPr/>
      <dgm:t>
        <a:bodyPr/>
        <a:lstStyle/>
        <a:p>
          <a:endParaRPr lang="en-US"/>
        </a:p>
      </dgm:t>
    </dgm:pt>
    <dgm:pt modelId="{665936E8-80BF-DB4A-84E7-1467516AADE0}">
      <dgm:prSet phldrT="[Text]"/>
      <dgm:spPr/>
      <dgm:t>
        <a:bodyPr/>
        <a:lstStyle/>
        <a:p>
          <a:r>
            <a:rPr lang="en-US" dirty="0" err="1" smtClean="0"/>
            <a:t>Translucidez</a:t>
          </a:r>
          <a:endParaRPr lang="en-US" dirty="0"/>
        </a:p>
      </dgm:t>
    </dgm:pt>
    <dgm:pt modelId="{63263FA1-2673-3B44-82DC-B02C64DE4E15}" type="parTrans" cxnId="{F3C50AD7-CDBE-F24A-8464-53F899F7A659}">
      <dgm:prSet/>
      <dgm:spPr/>
      <dgm:t>
        <a:bodyPr/>
        <a:lstStyle/>
        <a:p>
          <a:endParaRPr lang="en-US"/>
        </a:p>
      </dgm:t>
    </dgm:pt>
    <dgm:pt modelId="{205B6DB8-0C76-2946-94BD-FEE2067AB176}" type="sibTrans" cxnId="{F3C50AD7-CDBE-F24A-8464-53F899F7A659}">
      <dgm:prSet/>
      <dgm:spPr/>
      <dgm:t>
        <a:bodyPr/>
        <a:lstStyle/>
        <a:p>
          <a:endParaRPr lang="en-US"/>
        </a:p>
      </dgm:t>
    </dgm:pt>
    <dgm:pt modelId="{2B46E363-6640-B342-B304-346BE9D73743}">
      <dgm:prSet phldrT="[Text]"/>
      <dgm:spPr/>
      <dgm:t>
        <a:bodyPr/>
        <a:lstStyle/>
        <a:p>
          <a:r>
            <a:rPr lang="en-US" dirty="0" err="1" smtClean="0"/>
            <a:t>Adaptabilidad</a:t>
          </a:r>
          <a:r>
            <a:rPr lang="en-US" dirty="0" smtClean="0"/>
            <a:t> a </a:t>
          </a:r>
          <a:r>
            <a:rPr lang="en-US" dirty="0" err="1" smtClean="0"/>
            <a:t>los</a:t>
          </a:r>
          <a:r>
            <a:rPr lang="en-US" dirty="0" smtClean="0"/>
            <a:t> </a:t>
          </a:r>
          <a:r>
            <a:rPr lang="en-US" dirty="0" err="1" smtClean="0"/>
            <a:t>dispositivos</a:t>
          </a:r>
          <a:endParaRPr lang="en-US" dirty="0"/>
        </a:p>
      </dgm:t>
    </dgm:pt>
    <dgm:pt modelId="{044E77D0-D775-5946-A35B-B73D7E736846}" type="parTrans" cxnId="{A368B5FA-A817-A141-8114-3B052C073D2F}">
      <dgm:prSet/>
      <dgm:spPr/>
      <dgm:t>
        <a:bodyPr/>
        <a:lstStyle/>
        <a:p>
          <a:endParaRPr lang="en-US"/>
        </a:p>
      </dgm:t>
    </dgm:pt>
    <dgm:pt modelId="{A88975E7-0AD7-E649-8CBB-97E5B34857C1}" type="sibTrans" cxnId="{A368B5FA-A817-A141-8114-3B052C073D2F}">
      <dgm:prSet/>
      <dgm:spPr/>
      <dgm:t>
        <a:bodyPr/>
        <a:lstStyle/>
        <a:p>
          <a:endParaRPr lang="en-US"/>
        </a:p>
      </dgm:t>
    </dgm:pt>
    <dgm:pt modelId="{33D21A34-FD93-024E-A783-B55E7D95026C}">
      <dgm:prSet phldrT="[Text]"/>
      <dgm:spPr/>
      <dgm:t>
        <a:bodyPr/>
        <a:lstStyle/>
        <a:p>
          <a:r>
            <a:rPr lang="en-US" dirty="0" smtClean="0"/>
            <a:t>Color: </a:t>
          </a:r>
          <a:r>
            <a:rPr lang="en-US" dirty="0" err="1" smtClean="0"/>
            <a:t>fondo</a:t>
          </a:r>
          <a:r>
            <a:rPr lang="en-US" dirty="0" smtClean="0"/>
            <a:t> y </a:t>
          </a:r>
          <a:r>
            <a:rPr lang="en-US" dirty="0" err="1" smtClean="0"/>
            <a:t>texto</a:t>
          </a:r>
          <a:endParaRPr lang="en-US" dirty="0"/>
        </a:p>
      </dgm:t>
    </dgm:pt>
    <dgm:pt modelId="{161840F8-391E-8E42-8F27-1D71EEE8BCB6}" type="parTrans" cxnId="{39451CE6-BB7F-A74E-A4A9-CDA69D75B135}">
      <dgm:prSet/>
      <dgm:spPr/>
      <dgm:t>
        <a:bodyPr/>
        <a:lstStyle/>
        <a:p>
          <a:endParaRPr lang="en-US"/>
        </a:p>
      </dgm:t>
    </dgm:pt>
    <dgm:pt modelId="{9F4B8D5A-2329-AD45-84FD-325E7A67AECE}" type="sibTrans" cxnId="{39451CE6-BB7F-A74E-A4A9-CDA69D75B135}">
      <dgm:prSet/>
      <dgm:spPr/>
      <dgm:t>
        <a:bodyPr/>
        <a:lstStyle/>
        <a:p>
          <a:endParaRPr lang="en-US"/>
        </a:p>
      </dgm:t>
    </dgm:pt>
    <dgm:pt modelId="{5265F92D-6CC7-DC45-B4C7-EA81A9480320}">
      <dgm:prSet phldrT="[Text]"/>
      <dgm:spPr/>
      <dgm:t>
        <a:bodyPr/>
        <a:lstStyle/>
        <a:p>
          <a:r>
            <a:rPr lang="en-US" dirty="0" err="1" smtClean="0"/>
            <a:t>Alineación</a:t>
          </a:r>
          <a:endParaRPr lang="en-US" dirty="0"/>
        </a:p>
      </dgm:t>
    </dgm:pt>
    <dgm:pt modelId="{EBA1F31F-003F-6B45-A04B-FFE15C56BF7A}" type="parTrans" cxnId="{FF4C8E6E-A3DF-D84C-80D8-E58DE20A759A}">
      <dgm:prSet/>
      <dgm:spPr/>
      <dgm:t>
        <a:bodyPr/>
        <a:lstStyle/>
        <a:p>
          <a:endParaRPr lang="en-US"/>
        </a:p>
      </dgm:t>
    </dgm:pt>
    <dgm:pt modelId="{A4DFD038-AD08-E540-B3EB-402361FCA804}" type="sibTrans" cxnId="{FF4C8E6E-A3DF-D84C-80D8-E58DE20A759A}">
      <dgm:prSet/>
      <dgm:spPr/>
      <dgm:t>
        <a:bodyPr/>
        <a:lstStyle/>
        <a:p>
          <a:endParaRPr lang="en-US"/>
        </a:p>
      </dgm:t>
    </dgm:pt>
    <dgm:pt modelId="{ED071D19-6DF4-A647-9D7F-360907922115}">
      <dgm:prSet phldrT="[Text]"/>
      <dgm:spPr/>
      <dgm:t>
        <a:bodyPr/>
        <a:lstStyle/>
        <a:p>
          <a:r>
            <a:rPr lang="en-US" dirty="0" err="1" smtClean="0"/>
            <a:t>Margen</a:t>
          </a:r>
          <a:r>
            <a:rPr lang="en-US" dirty="0" smtClean="0"/>
            <a:t>, </a:t>
          </a:r>
          <a:r>
            <a:rPr lang="en-US" dirty="0" err="1" smtClean="0"/>
            <a:t>borde</a:t>
          </a:r>
          <a:r>
            <a:rPr lang="en-US" dirty="0" smtClean="0"/>
            <a:t>, </a:t>
          </a:r>
          <a:r>
            <a:rPr lang="en-US" dirty="0" err="1" smtClean="0"/>
            <a:t>relleno</a:t>
          </a:r>
          <a:r>
            <a:rPr lang="en-US" dirty="0" smtClean="0"/>
            <a:t> y </a:t>
          </a:r>
          <a:r>
            <a:rPr lang="en-US" dirty="0" err="1" smtClean="0"/>
            <a:t>posicionamiento</a:t>
          </a:r>
          <a:endParaRPr lang="en-US" dirty="0"/>
        </a:p>
      </dgm:t>
    </dgm:pt>
    <dgm:pt modelId="{52691632-FE89-624C-8DC9-A826C2495379}" type="parTrans" cxnId="{B9AEF655-BF8F-4345-B4EC-5AD8BD33E9A1}">
      <dgm:prSet/>
      <dgm:spPr/>
      <dgm:t>
        <a:bodyPr/>
        <a:lstStyle/>
        <a:p>
          <a:endParaRPr lang="en-US"/>
        </a:p>
      </dgm:t>
    </dgm:pt>
    <dgm:pt modelId="{54352A02-2738-9248-B941-B23A4BE1A4A9}" type="sibTrans" cxnId="{B9AEF655-BF8F-4345-B4EC-5AD8BD33E9A1}">
      <dgm:prSet/>
      <dgm:spPr/>
      <dgm:t>
        <a:bodyPr/>
        <a:lstStyle/>
        <a:p>
          <a:endParaRPr lang="en-US"/>
        </a:p>
      </dgm:t>
    </dgm:pt>
    <dgm:pt modelId="{12E67BED-9A96-3845-A827-7D6F8584985E}">
      <dgm:prSet phldrT="[Text]"/>
      <dgm:spPr/>
      <dgm:t>
        <a:bodyPr/>
        <a:lstStyle/>
        <a:p>
          <a:r>
            <a:rPr lang="en-US" dirty="0" err="1" smtClean="0"/>
            <a:t>Posicionamiento</a:t>
          </a:r>
          <a:endParaRPr lang="en-US" dirty="0"/>
        </a:p>
      </dgm:t>
    </dgm:pt>
    <dgm:pt modelId="{7362D380-C931-1140-A848-C60F06D83415}" type="parTrans" cxnId="{1B4186B9-4C27-8740-B27A-B05A81803FAA}">
      <dgm:prSet/>
      <dgm:spPr/>
      <dgm:t>
        <a:bodyPr/>
        <a:lstStyle/>
        <a:p>
          <a:endParaRPr lang="en-US"/>
        </a:p>
      </dgm:t>
    </dgm:pt>
    <dgm:pt modelId="{979D34DC-46A8-1A4A-B012-FF7F391C0C9F}" type="sibTrans" cxnId="{1B4186B9-4C27-8740-B27A-B05A81803FAA}">
      <dgm:prSet/>
      <dgm:spPr/>
      <dgm:t>
        <a:bodyPr/>
        <a:lstStyle/>
        <a:p>
          <a:endParaRPr lang="en-US"/>
        </a:p>
      </dgm:t>
    </dgm:pt>
    <dgm:pt modelId="{7F7C5B64-C466-1542-95DD-7D9D5328928A}">
      <dgm:prSet phldrT="[Text]"/>
      <dgm:spPr/>
      <dgm:t>
        <a:bodyPr/>
        <a:lstStyle/>
        <a:p>
          <a:r>
            <a:rPr lang="en-US" dirty="0" err="1" smtClean="0"/>
            <a:t>Espacios</a:t>
          </a:r>
          <a:r>
            <a:rPr lang="en-US" dirty="0" smtClean="0"/>
            <a:t> de </a:t>
          </a:r>
          <a:r>
            <a:rPr lang="en-US" dirty="0" err="1" smtClean="0"/>
            <a:t>nombres</a:t>
          </a:r>
          <a:endParaRPr lang="en-US" dirty="0"/>
        </a:p>
      </dgm:t>
    </dgm:pt>
    <dgm:pt modelId="{CA7A3B03-3966-1244-A24A-61D6FA82E49D}" type="parTrans" cxnId="{D7BA0CD0-7136-6D40-9BA8-46568D682E2C}">
      <dgm:prSet/>
      <dgm:spPr/>
      <dgm:t>
        <a:bodyPr/>
        <a:lstStyle/>
        <a:p>
          <a:endParaRPr lang="en-US"/>
        </a:p>
      </dgm:t>
    </dgm:pt>
    <dgm:pt modelId="{E6B6EDF8-DFD1-E847-A26F-0332393609D7}" type="sibTrans" cxnId="{D7BA0CD0-7136-6D40-9BA8-46568D682E2C}">
      <dgm:prSet/>
      <dgm:spPr/>
      <dgm:t>
        <a:bodyPr/>
        <a:lstStyle/>
        <a:p>
          <a:endParaRPr lang="en-US"/>
        </a:p>
      </dgm:t>
    </dgm:pt>
    <dgm:pt modelId="{C4CDCBC1-839E-3540-A195-F22BA37CFB6D}">
      <dgm:prSet phldrT="[Text]"/>
      <dgm:spPr/>
      <dgm:t>
        <a:bodyPr/>
        <a:lstStyle/>
        <a:p>
          <a:r>
            <a:rPr lang="en-US" dirty="0" err="1" smtClean="0"/>
            <a:t>Selectores</a:t>
          </a:r>
          <a:endParaRPr lang="en-US" dirty="0"/>
        </a:p>
      </dgm:t>
    </dgm:pt>
    <dgm:pt modelId="{CCC994AE-B421-0A41-94F4-68ACDC7C72B0}" type="parTrans" cxnId="{1B4B6EEB-18E8-D844-8412-1BCD4F7D55CC}">
      <dgm:prSet/>
      <dgm:spPr/>
      <dgm:t>
        <a:bodyPr/>
        <a:lstStyle/>
        <a:p>
          <a:endParaRPr lang="en-US"/>
        </a:p>
      </dgm:t>
    </dgm:pt>
    <dgm:pt modelId="{6F225EA3-58D0-F44D-87ED-29C40464407C}" type="sibTrans" cxnId="{1B4B6EEB-18E8-D844-8412-1BCD4F7D55CC}">
      <dgm:prSet/>
      <dgm:spPr/>
      <dgm:t>
        <a:bodyPr/>
        <a:lstStyle/>
        <a:p>
          <a:endParaRPr lang="en-US"/>
        </a:p>
      </dgm:t>
    </dgm:pt>
    <dgm:pt modelId="{39598D69-432C-AD4F-BB09-CE628AE9424D}">
      <dgm:prSet phldrT="[Text]"/>
      <dgm:spPr/>
      <dgm:t>
        <a:bodyPr/>
        <a:lstStyle/>
        <a:p>
          <a:r>
            <a:rPr lang="en-US" dirty="0" err="1" smtClean="0"/>
            <a:t>Modularidad</a:t>
          </a:r>
          <a:endParaRPr lang="en-US" dirty="0"/>
        </a:p>
      </dgm:t>
    </dgm:pt>
    <dgm:pt modelId="{D4C00CAE-67BF-EC45-9B3E-34BE611350F5}" type="parTrans" cxnId="{C633D708-A826-2647-8398-63022897B84B}">
      <dgm:prSet/>
      <dgm:spPr/>
      <dgm:t>
        <a:bodyPr/>
        <a:lstStyle/>
        <a:p>
          <a:endParaRPr lang="en-US"/>
        </a:p>
      </dgm:t>
    </dgm:pt>
    <dgm:pt modelId="{7B12E5A4-1641-344F-938C-1E3804F7930D}" type="sibTrans" cxnId="{C633D708-A826-2647-8398-63022897B84B}">
      <dgm:prSet/>
      <dgm:spPr/>
      <dgm:t>
        <a:bodyPr/>
        <a:lstStyle/>
        <a:p>
          <a:endParaRPr lang="en-US"/>
        </a:p>
      </dgm:t>
    </dgm:pt>
    <dgm:pt modelId="{A6E16AEF-AD3F-A143-A849-F5540F594421}" type="pres">
      <dgm:prSet presAssocID="{390800E8-97D5-1F43-B378-DDC2E539165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6C7CE86-E1A0-734B-AC54-73345631AE45}" type="pres">
      <dgm:prSet presAssocID="{390800E8-97D5-1F43-B378-DDC2E5391653}" presName="tSp" presStyleCnt="0"/>
      <dgm:spPr/>
    </dgm:pt>
    <dgm:pt modelId="{37C5681A-9C43-D54A-B141-99E72623D173}" type="pres">
      <dgm:prSet presAssocID="{390800E8-97D5-1F43-B378-DDC2E5391653}" presName="bSp" presStyleCnt="0"/>
      <dgm:spPr/>
    </dgm:pt>
    <dgm:pt modelId="{B6173158-FA99-6D4A-BA2C-610D7C51F4ED}" type="pres">
      <dgm:prSet presAssocID="{390800E8-97D5-1F43-B378-DDC2E5391653}" presName="process" presStyleCnt="0"/>
      <dgm:spPr/>
    </dgm:pt>
    <dgm:pt modelId="{43B75B4A-0570-794E-A0B1-4D6508F32577}" type="pres">
      <dgm:prSet presAssocID="{2A37BBC8-38B7-754C-9DB0-DD8B372A419C}" presName="composite1" presStyleCnt="0"/>
      <dgm:spPr/>
    </dgm:pt>
    <dgm:pt modelId="{FB320D32-688D-584F-9ABA-3D025C159E0C}" type="pres">
      <dgm:prSet presAssocID="{2A37BBC8-38B7-754C-9DB0-DD8B372A419C}" presName="dummyNode1" presStyleLbl="node1" presStyleIdx="0" presStyleCnt="3"/>
      <dgm:spPr/>
    </dgm:pt>
    <dgm:pt modelId="{7C03450C-A1B8-F840-8418-EC642CC8F2A4}" type="pres">
      <dgm:prSet presAssocID="{2A37BBC8-38B7-754C-9DB0-DD8B372A419C}" presName="childNode1" presStyleLbl="bgAcc1" presStyleIdx="0" presStyleCnt="3" custScaleY="100826" custLinFactNeighborX="0" custLinFactNeighborY="-1115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3F58CF-230F-C542-92F0-5F9622CAAE39}" type="pres">
      <dgm:prSet presAssocID="{2A37BBC8-38B7-754C-9DB0-DD8B372A419C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10C670-A984-DD4E-BB02-339082F6C690}" type="pres">
      <dgm:prSet presAssocID="{2A37BBC8-38B7-754C-9DB0-DD8B372A419C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A30CDF-78BE-044E-A331-B25FBED719AF}" type="pres">
      <dgm:prSet presAssocID="{2A37BBC8-38B7-754C-9DB0-DD8B372A419C}" presName="connSite1" presStyleCnt="0"/>
      <dgm:spPr/>
    </dgm:pt>
    <dgm:pt modelId="{70E20729-C59E-DE4A-BCA2-EDDD829F01BD}" type="pres">
      <dgm:prSet presAssocID="{D39D24C2-3AAF-694C-A150-459023A09F42}" presName="Name9" presStyleLbl="sibTrans2D1" presStyleIdx="0" presStyleCnt="2"/>
      <dgm:spPr/>
      <dgm:t>
        <a:bodyPr/>
        <a:lstStyle/>
        <a:p>
          <a:endParaRPr lang="en-US"/>
        </a:p>
      </dgm:t>
    </dgm:pt>
    <dgm:pt modelId="{3388498E-E7FB-FA4D-88EE-06FF780E6D45}" type="pres">
      <dgm:prSet presAssocID="{0DB07FDA-0798-1D44-AF42-88C440893F33}" presName="composite2" presStyleCnt="0"/>
      <dgm:spPr/>
    </dgm:pt>
    <dgm:pt modelId="{9A427E69-A26F-3849-8F07-7BE98071523F}" type="pres">
      <dgm:prSet presAssocID="{0DB07FDA-0798-1D44-AF42-88C440893F33}" presName="dummyNode2" presStyleLbl="node1" presStyleIdx="0" presStyleCnt="3"/>
      <dgm:spPr/>
    </dgm:pt>
    <dgm:pt modelId="{83373937-22F9-2349-B2D8-B9CE9C4A4822}" type="pres">
      <dgm:prSet presAssocID="{0DB07FDA-0798-1D44-AF42-88C440893F33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5168CA-C79E-7E4A-A390-7904CA683555}" type="pres">
      <dgm:prSet presAssocID="{0DB07FDA-0798-1D44-AF42-88C440893F33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78B604-8C66-1B4D-82C7-8CC32390ECCB}" type="pres">
      <dgm:prSet presAssocID="{0DB07FDA-0798-1D44-AF42-88C440893F33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C17576-3324-1D49-BE41-1D63565A0510}" type="pres">
      <dgm:prSet presAssocID="{0DB07FDA-0798-1D44-AF42-88C440893F33}" presName="connSite2" presStyleCnt="0"/>
      <dgm:spPr/>
    </dgm:pt>
    <dgm:pt modelId="{0EB906D4-EE89-0C4A-94DE-7CD88974CBDA}" type="pres">
      <dgm:prSet presAssocID="{7BB22B71-1F4F-3842-8EE6-B6C60A15B7AE}" presName="Name18" presStyleLbl="sibTrans2D1" presStyleIdx="1" presStyleCnt="2"/>
      <dgm:spPr/>
      <dgm:t>
        <a:bodyPr/>
        <a:lstStyle/>
        <a:p>
          <a:endParaRPr lang="en-US"/>
        </a:p>
      </dgm:t>
    </dgm:pt>
    <dgm:pt modelId="{E4DA2CC2-FD66-9F45-9E11-405BE36A2E0C}" type="pres">
      <dgm:prSet presAssocID="{D1915914-5CB9-BD4E-A146-39AB650A10FB}" presName="composite1" presStyleCnt="0"/>
      <dgm:spPr/>
    </dgm:pt>
    <dgm:pt modelId="{1328DE1B-65A6-654E-B3EB-F8128BE13017}" type="pres">
      <dgm:prSet presAssocID="{D1915914-5CB9-BD4E-A146-39AB650A10FB}" presName="dummyNode1" presStyleLbl="node1" presStyleIdx="1" presStyleCnt="3"/>
      <dgm:spPr/>
    </dgm:pt>
    <dgm:pt modelId="{95719A5D-4208-2E49-8279-9608C9EB141B}" type="pres">
      <dgm:prSet presAssocID="{D1915914-5CB9-BD4E-A146-39AB650A10FB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BBFBC7-46D9-E942-8B93-E8416EA51D0B}" type="pres">
      <dgm:prSet presAssocID="{D1915914-5CB9-BD4E-A146-39AB650A10FB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E41FED-EF61-1C4F-8B14-0948EC5AFDFA}" type="pres">
      <dgm:prSet presAssocID="{D1915914-5CB9-BD4E-A146-39AB650A10FB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F12838-705E-904E-B8D2-F1536FABFC79}" type="pres">
      <dgm:prSet presAssocID="{D1915914-5CB9-BD4E-A146-39AB650A10FB}" presName="connSite1" presStyleCnt="0"/>
      <dgm:spPr/>
    </dgm:pt>
  </dgm:ptLst>
  <dgm:cxnLst>
    <dgm:cxn modelId="{1B4186B9-4C27-8740-B27A-B05A81803FAA}" srcId="{CB82E779-2361-9245-90F7-0A5028B0C9A2}" destId="{12E67BED-9A96-3845-A827-7D6F8584985E}" srcOrd="1" destOrd="0" parTransId="{7362D380-C931-1140-A848-C60F06D83415}" sibTransId="{979D34DC-46A8-1A4A-B012-FF7F391C0C9F}"/>
    <dgm:cxn modelId="{291E0970-0940-7B47-87D2-8D7F8DDB9342}" type="presOf" srcId="{1BEF7C0E-0DB2-794E-B7B3-47BABF113289}" destId="{3C3F58CF-230F-C542-92F0-5F9622CAAE39}" srcOrd="1" destOrd="2" presId="urn:microsoft.com/office/officeart/2005/8/layout/hProcess4"/>
    <dgm:cxn modelId="{F4CC895A-F05E-9E4F-B4B2-6708E23AFB56}" type="presOf" srcId="{C4CDCBC1-839E-3540-A195-F22BA37CFB6D}" destId="{67BBFBC7-46D9-E942-8B93-E8416EA51D0B}" srcOrd="1" destOrd="3" presId="urn:microsoft.com/office/officeart/2005/8/layout/hProcess4"/>
    <dgm:cxn modelId="{9081F2ED-2FF9-BC41-8F8A-70EC5759B5C6}" type="presOf" srcId="{20FC34C5-9016-B841-AE94-A714E8B1A9E8}" destId="{3C3F58CF-230F-C542-92F0-5F9622CAAE39}" srcOrd="1" destOrd="0" presId="urn:microsoft.com/office/officeart/2005/8/layout/hProcess4"/>
    <dgm:cxn modelId="{39451CE6-BB7F-A74E-A4A9-CDA69D75B135}" srcId="{2A37BBC8-38B7-754C-9DB0-DD8B372A419C}" destId="{33D21A34-FD93-024E-A783-B55E7D95026C}" srcOrd="1" destOrd="0" parTransId="{161840F8-391E-8E42-8F27-1D71EEE8BCB6}" sibTransId="{9F4B8D5A-2329-AD45-84FD-325E7A67AECE}"/>
    <dgm:cxn modelId="{F0C22114-FB18-584F-AD97-D7A2C67B2C25}" type="presOf" srcId="{39598D69-432C-AD4F-BB09-CE628AE9424D}" destId="{67BBFBC7-46D9-E942-8B93-E8416EA51D0B}" srcOrd="1" destOrd="4" presId="urn:microsoft.com/office/officeart/2005/8/layout/hProcess4"/>
    <dgm:cxn modelId="{BC3AF531-0F86-F247-9C72-1E3009A162FB}" type="presOf" srcId="{39598D69-432C-AD4F-BB09-CE628AE9424D}" destId="{95719A5D-4208-2E49-8279-9608C9EB141B}" srcOrd="0" destOrd="4" presId="urn:microsoft.com/office/officeart/2005/8/layout/hProcess4"/>
    <dgm:cxn modelId="{56479A5B-C340-4942-A29F-8BDE9AE629B1}" type="presOf" srcId="{5265F92D-6CC7-DC45-B4C7-EA81A9480320}" destId="{3C3F58CF-230F-C542-92F0-5F9622CAAE39}" srcOrd="1" destOrd="3" presId="urn:microsoft.com/office/officeart/2005/8/layout/hProcess4"/>
    <dgm:cxn modelId="{2A7C6B46-2519-4C45-BDD7-DFF0B2B16137}" type="presOf" srcId="{12E67BED-9A96-3845-A827-7D6F8584985E}" destId="{83373937-22F9-2349-B2D8-B9CE9C4A4822}" srcOrd="0" destOrd="2" presId="urn:microsoft.com/office/officeart/2005/8/layout/hProcess4"/>
    <dgm:cxn modelId="{BDB0B63A-7385-EF43-93F8-3AB975B653C4}" type="presOf" srcId="{20FC34C5-9016-B841-AE94-A714E8B1A9E8}" destId="{7C03450C-A1B8-F840-8418-EC642CC8F2A4}" srcOrd="0" destOrd="0" presId="urn:microsoft.com/office/officeart/2005/8/layout/hProcess4"/>
    <dgm:cxn modelId="{45225C1C-AB34-1445-8F78-1405299C6418}" srcId="{390800E8-97D5-1F43-B378-DDC2E5391653}" destId="{D1915914-5CB9-BD4E-A146-39AB650A10FB}" srcOrd="2" destOrd="0" parTransId="{CEB92721-AF2C-2D4B-8637-EB89BB60A92E}" sibTransId="{27E6CFAA-2413-5F44-9DD0-C1C35F5E37EB}"/>
    <dgm:cxn modelId="{5776289D-E5A5-BB4D-BD1A-98C72FC36CAB}" type="presOf" srcId="{ED071D19-6DF4-A647-9D7F-360907922115}" destId="{3C3F58CF-230F-C542-92F0-5F9622CAAE39}" srcOrd="1" destOrd="4" presId="urn:microsoft.com/office/officeart/2005/8/layout/hProcess4"/>
    <dgm:cxn modelId="{FB31AE69-1AD8-8B49-961A-E09877B7D326}" type="presOf" srcId="{665936E8-80BF-DB4A-84E7-1467516AADE0}" destId="{67BBFBC7-46D9-E942-8B93-E8416EA51D0B}" srcOrd="1" destOrd="0" presId="urn:microsoft.com/office/officeart/2005/8/layout/hProcess4"/>
    <dgm:cxn modelId="{8C29E3BB-9DC0-154B-BFB7-2D28B2ACA18C}" type="presOf" srcId="{7BB22B71-1F4F-3842-8EE6-B6C60A15B7AE}" destId="{0EB906D4-EE89-0C4A-94DE-7CD88974CBDA}" srcOrd="0" destOrd="0" presId="urn:microsoft.com/office/officeart/2005/8/layout/hProcess4"/>
    <dgm:cxn modelId="{E7EC845D-E349-0147-AB6D-6A2C2B53FEEF}" type="presOf" srcId="{7F7C5B64-C466-1542-95DD-7D9D5328928A}" destId="{67BBFBC7-46D9-E942-8B93-E8416EA51D0B}" srcOrd="1" destOrd="2" presId="urn:microsoft.com/office/officeart/2005/8/layout/hProcess4"/>
    <dgm:cxn modelId="{5AE0E8A1-1BE6-2A47-A6EB-EE33FCDE8A8E}" type="presOf" srcId="{2A37BBC8-38B7-754C-9DB0-DD8B372A419C}" destId="{6110C670-A984-DD4E-BB02-339082F6C690}" srcOrd="0" destOrd="0" presId="urn:microsoft.com/office/officeart/2005/8/layout/hProcess4"/>
    <dgm:cxn modelId="{0C39D295-9BAF-174A-A1E7-2026DDD887B6}" type="presOf" srcId="{7F7C5B64-C466-1542-95DD-7D9D5328928A}" destId="{95719A5D-4208-2E49-8279-9608C9EB141B}" srcOrd="0" destOrd="2" presId="urn:microsoft.com/office/officeart/2005/8/layout/hProcess4"/>
    <dgm:cxn modelId="{D7BA0CD0-7136-6D40-9BA8-46568D682E2C}" srcId="{D1915914-5CB9-BD4E-A146-39AB650A10FB}" destId="{7F7C5B64-C466-1542-95DD-7D9D5328928A}" srcOrd="2" destOrd="0" parTransId="{CA7A3B03-3966-1244-A24A-61D6FA82E49D}" sibTransId="{E6B6EDF8-DFD1-E847-A26F-0332393609D7}"/>
    <dgm:cxn modelId="{5F7910F8-581F-0040-B845-71AE83190F17}" type="presOf" srcId="{1BEF7C0E-0DB2-794E-B7B3-47BABF113289}" destId="{7C03450C-A1B8-F840-8418-EC642CC8F2A4}" srcOrd="0" destOrd="2" presId="urn:microsoft.com/office/officeart/2005/8/layout/hProcess4"/>
    <dgm:cxn modelId="{19F12112-4F89-2E43-AF1C-A1ED8685F7A6}" type="presOf" srcId="{C4CDCBC1-839E-3540-A195-F22BA37CFB6D}" destId="{95719A5D-4208-2E49-8279-9608C9EB141B}" srcOrd="0" destOrd="3" presId="urn:microsoft.com/office/officeart/2005/8/layout/hProcess4"/>
    <dgm:cxn modelId="{2549E6A6-B2CF-3943-88CD-49EDE9C34BC1}" type="presOf" srcId="{BB3D5CFC-D7B5-F04C-A80A-02FBE77D6BCE}" destId="{B45168CA-C79E-7E4A-A390-7904CA683555}" srcOrd="1" destOrd="1" presId="urn:microsoft.com/office/officeart/2005/8/layout/hProcess4"/>
    <dgm:cxn modelId="{FF4C8E6E-A3DF-D84C-80D8-E58DE20A759A}" srcId="{2A37BBC8-38B7-754C-9DB0-DD8B372A419C}" destId="{5265F92D-6CC7-DC45-B4C7-EA81A9480320}" srcOrd="3" destOrd="0" parTransId="{EBA1F31F-003F-6B45-A04B-FFE15C56BF7A}" sibTransId="{A4DFD038-AD08-E540-B3EB-402361FCA804}"/>
    <dgm:cxn modelId="{0867DF4B-7E68-F04B-88C8-72D89B84C938}" type="presOf" srcId="{5265F92D-6CC7-DC45-B4C7-EA81A9480320}" destId="{7C03450C-A1B8-F840-8418-EC642CC8F2A4}" srcOrd="0" destOrd="3" presId="urn:microsoft.com/office/officeart/2005/8/layout/hProcess4"/>
    <dgm:cxn modelId="{9820ADAF-AB1C-2041-A96E-9E579C8B2C00}" type="presOf" srcId="{2B46E363-6640-B342-B304-346BE9D73743}" destId="{95719A5D-4208-2E49-8279-9608C9EB141B}" srcOrd="0" destOrd="1" presId="urn:microsoft.com/office/officeart/2005/8/layout/hProcess4"/>
    <dgm:cxn modelId="{F3C50AD7-CDBE-F24A-8464-53F899F7A659}" srcId="{D1915914-5CB9-BD4E-A146-39AB650A10FB}" destId="{665936E8-80BF-DB4A-84E7-1467516AADE0}" srcOrd="0" destOrd="0" parTransId="{63263FA1-2673-3B44-82DC-B02C64DE4E15}" sibTransId="{205B6DB8-0C76-2946-94BD-FEE2067AB176}"/>
    <dgm:cxn modelId="{F4FB77AA-A421-1146-AE27-87748B5E1B0A}" type="presOf" srcId="{33D21A34-FD93-024E-A783-B55E7D95026C}" destId="{7C03450C-A1B8-F840-8418-EC642CC8F2A4}" srcOrd="0" destOrd="1" presId="urn:microsoft.com/office/officeart/2005/8/layout/hProcess4"/>
    <dgm:cxn modelId="{0D22C317-1C0A-A740-9EA1-32E7D4C3078A}" type="presOf" srcId="{665936E8-80BF-DB4A-84E7-1467516AADE0}" destId="{95719A5D-4208-2E49-8279-9608C9EB141B}" srcOrd="0" destOrd="0" presId="urn:microsoft.com/office/officeart/2005/8/layout/hProcess4"/>
    <dgm:cxn modelId="{F1775DEA-038E-8D45-84DE-247D5C2FCD9D}" type="presOf" srcId="{2B46E363-6640-B342-B304-346BE9D73743}" destId="{67BBFBC7-46D9-E942-8B93-E8416EA51D0B}" srcOrd="1" destOrd="1" presId="urn:microsoft.com/office/officeart/2005/8/layout/hProcess4"/>
    <dgm:cxn modelId="{4348126E-366B-B04F-93C3-68558799F665}" type="presOf" srcId="{D39D24C2-3AAF-694C-A150-459023A09F42}" destId="{70E20729-C59E-DE4A-BCA2-EDDD829F01BD}" srcOrd="0" destOrd="0" presId="urn:microsoft.com/office/officeart/2005/8/layout/hProcess4"/>
    <dgm:cxn modelId="{E017984A-7BBF-4C43-B55D-F1F81707848B}" type="presOf" srcId="{12E67BED-9A96-3845-A827-7D6F8584985E}" destId="{B45168CA-C79E-7E4A-A390-7904CA683555}" srcOrd="1" destOrd="2" presId="urn:microsoft.com/office/officeart/2005/8/layout/hProcess4"/>
    <dgm:cxn modelId="{C633D708-A826-2647-8398-63022897B84B}" srcId="{D1915914-5CB9-BD4E-A146-39AB650A10FB}" destId="{39598D69-432C-AD4F-BB09-CE628AE9424D}" srcOrd="4" destOrd="0" parTransId="{D4C00CAE-67BF-EC45-9B3E-34BE611350F5}" sibTransId="{7B12E5A4-1641-344F-938C-1E3804F7930D}"/>
    <dgm:cxn modelId="{ACF6F015-D1C6-454B-8883-375599019D91}" srcId="{2A37BBC8-38B7-754C-9DB0-DD8B372A419C}" destId="{1BEF7C0E-0DB2-794E-B7B3-47BABF113289}" srcOrd="2" destOrd="0" parTransId="{3B2DB2F0-C702-1046-BC2A-497BFC8B23DF}" sibTransId="{67769BD7-F969-0E46-85DA-1F58FB4C092E}"/>
    <dgm:cxn modelId="{34BEF4ED-0E53-3946-8B74-2865FBBB7808}" type="presOf" srcId="{D1915914-5CB9-BD4E-A146-39AB650A10FB}" destId="{B7E41FED-EF61-1C4F-8B14-0948EC5AFDFA}" srcOrd="0" destOrd="0" presId="urn:microsoft.com/office/officeart/2005/8/layout/hProcess4"/>
    <dgm:cxn modelId="{96DAC843-A021-8F4A-AE41-B3A6C9C31A1B}" type="presOf" srcId="{ED071D19-6DF4-A647-9D7F-360907922115}" destId="{7C03450C-A1B8-F840-8418-EC642CC8F2A4}" srcOrd="0" destOrd="4" presId="urn:microsoft.com/office/officeart/2005/8/layout/hProcess4"/>
    <dgm:cxn modelId="{3F9E0D68-418A-D148-95B5-8BF15BC8239D}" srcId="{390800E8-97D5-1F43-B378-DDC2E5391653}" destId="{0DB07FDA-0798-1D44-AF42-88C440893F33}" srcOrd="1" destOrd="0" parTransId="{9D4669B6-6382-D34D-8707-1B3540B8D29B}" sibTransId="{7BB22B71-1F4F-3842-8EE6-B6C60A15B7AE}"/>
    <dgm:cxn modelId="{41533925-7348-1246-A72F-737446C36E46}" srcId="{CB82E779-2361-9245-90F7-0A5028B0C9A2}" destId="{BB3D5CFC-D7B5-F04C-A80A-02FBE77D6BCE}" srcOrd="0" destOrd="0" parTransId="{FE22AE46-031C-704A-9D74-23DB307C80A6}" sibTransId="{976AF4BD-3C3E-924D-9D5F-5B498A546D70}"/>
    <dgm:cxn modelId="{DB5CEB59-529B-DB4A-A52B-54A53BDD8E8C}" srcId="{390800E8-97D5-1F43-B378-DDC2E5391653}" destId="{2A37BBC8-38B7-754C-9DB0-DD8B372A419C}" srcOrd="0" destOrd="0" parTransId="{985077D4-37AB-4A45-AD10-C027F365877E}" sibTransId="{D39D24C2-3AAF-694C-A150-459023A09F42}"/>
    <dgm:cxn modelId="{7F3538CB-171D-E049-8C33-48EBFE416D41}" srcId="{2A37BBC8-38B7-754C-9DB0-DD8B372A419C}" destId="{20FC34C5-9016-B841-AE94-A714E8B1A9E8}" srcOrd="0" destOrd="0" parTransId="{4BD70E40-2C10-DD45-87C3-9F7D26EB0BFC}" sibTransId="{54FE6001-E603-5F4F-A84C-3DB2B3D3CECA}"/>
    <dgm:cxn modelId="{273A040B-5EBA-B741-B757-05950DB8B7B4}" type="presOf" srcId="{390800E8-97D5-1F43-B378-DDC2E5391653}" destId="{A6E16AEF-AD3F-A143-A849-F5540F594421}" srcOrd="0" destOrd="0" presId="urn:microsoft.com/office/officeart/2005/8/layout/hProcess4"/>
    <dgm:cxn modelId="{51660648-61F9-7640-80A8-A333EA14AB20}" type="presOf" srcId="{0DB07FDA-0798-1D44-AF42-88C440893F33}" destId="{0B78B604-8C66-1B4D-82C7-8CC32390ECCB}" srcOrd="0" destOrd="0" presId="urn:microsoft.com/office/officeart/2005/8/layout/hProcess4"/>
    <dgm:cxn modelId="{5A908F54-E0EA-2141-AA7E-0BB13A95D851}" srcId="{0DB07FDA-0798-1D44-AF42-88C440893F33}" destId="{CB82E779-2361-9245-90F7-0A5028B0C9A2}" srcOrd="0" destOrd="0" parTransId="{C1F4EB4B-D999-FE45-BD45-AF3C2743FD87}" sibTransId="{8A266FB1-FE59-554B-BBF9-4F7F2985E063}"/>
    <dgm:cxn modelId="{C3D672D3-4DCA-1C49-B87B-C00C74AAD3BE}" type="presOf" srcId="{33D21A34-FD93-024E-A783-B55E7D95026C}" destId="{3C3F58CF-230F-C542-92F0-5F9622CAAE39}" srcOrd="1" destOrd="1" presId="urn:microsoft.com/office/officeart/2005/8/layout/hProcess4"/>
    <dgm:cxn modelId="{1B4B6EEB-18E8-D844-8412-1BCD4F7D55CC}" srcId="{D1915914-5CB9-BD4E-A146-39AB650A10FB}" destId="{C4CDCBC1-839E-3540-A195-F22BA37CFB6D}" srcOrd="3" destOrd="0" parTransId="{CCC994AE-B421-0A41-94F4-68ACDC7C72B0}" sibTransId="{6F225EA3-58D0-F44D-87ED-29C40464407C}"/>
    <dgm:cxn modelId="{DEA71443-0CBA-2743-A8A4-F1372D530B96}" type="presOf" srcId="{BB3D5CFC-D7B5-F04C-A80A-02FBE77D6BCE}" destId="{83373937-22F9-2349-B2D8-B9CE9C4A4822}" srcOrd="0" destOrd="1" presId="urn:microsoft.com/office/officeart/2005/8/layout/hProcess4"/>
    <dgm:cxn modelId="{A368B5FA-A817-A141-8114-3B052C073D2F}" srcId="{D1915914-5CB9-BD4E-A146-39AB650A10FB}" destId="{2B46E363-6640-B342-B304-346BE9D73743}" srcOrd="1" destOrd="0" parTransId="{044E77D0-D775-5946-A35B-B73D7E736846}" sibTransId="{A88975E7-0AD7-E649-8CBB-97E5B34857C1}"/>
    <dgm:cxn modelId="{897432B0-3A16-BC40-BAD1-3D2B5F9C662B}" type="presOf" srcId="{CB82E779-2361-9245-90F7-0A5028B0C9A2}" destId="{B45168CA-C79E-7E4A-A390-7904CA683555}" srcOrd="1" destOrd="0" presId="urn:microsoft.com/office/officeart/2005/8/layout/hProcess4"/>
    <dgm:cxn modelId="{1E20CEEF-363E-A041-8FF3-ABB1DEA1ECEF}" type="presOf" srcId="{CB82E779-2361-9245-90F7-0A5028B0C9A2}" destId="{83373937-22F9-2349-B2D8-B9CE9C4A4822}" srcOrd="0" destOrd="0" presId="urn:microsoft.com/office/officeart/2005/8/layout/hProcess4"/>
    <dgm:cxn modelId="{B9AEF655-BF8F-4345-B4EC-5AD8BD33E9A1}" srcId="{2A37BBC8-38B7-754C-9DB0-DD8B372A419C}" destId="{ED071D19-6DF4-A647-9D7F-360907922115}" srcOrd="4" destOrd="0" parTransId="{52691632-FE89-624C-8DC9-A826C2495379}" sibTransId="{54352A02-2738-9248-B941-B23A4BE1A4A9}"/>
    <dgm:cxn modelId="{7C5B72C9-8A6A-4144-8C8B-A7EA992E4185}" type="presParOf" srcId="{A6E16AEF-AD3F-A143-A849-F5540F594421}" destId="{36C7CE86-E1A0-734B-AC54-73345631AE45}" srcOrd="0" destOrd="0" presId="urn:microsoft.com/office/officeart/2005/8/layout/hProcess4"/>
    <dgm:cxn modelId="{C99B4089-F886-584E-9A9D-493C954E1963}" type="presParOf" srcId="{A6E16AEF-AD3F-A143-A849-F5540F594421}" destId="{37C5681A-9C43-D54A-B141-99E72623D173}" srcOrd="1" destOrd="0" presId="urn:microsoft.com/office/officeart/2005/8/layout/hProcess4"/>
    <dgm:cxn modelId="{83248F42-AE35-7745-AF93-180114FACB10}" type="presParOf" srcId="{A6E16AEF-AD3F-A143-A849-F5540F594421}" destId="{B6173158-FA99-6D4A-BA2C-610D7C51F4ED}" srcOrd="2" destOrd="0" presId="urn:microsoft.com/office/officeart/2005/8/layout/hProcess4"/>
    <dgm:cxn modelId="{04A1CBAC-5450-DC41-87B3-84DF1BFE4BC6}" type="presParOf" srcId="{B6173158-FA99-6D4A-BA2C-610D7C51F4ED}" destId="{43B75B4A-0570-794E-A0B1-4D6508F32577}" srcOrd="0" destOrd="0" presId="urn:microsoft.com/office/officeart/2005/8/layout/hProcess4"/>
    <dgm:cxn modelId="{A4AB6684-38F9-FC4F-8529-E926C8FB7A09}" type="presParOf" srcId="{43B75B4A-0570-794E-A0B1-4D6508F32577}" destId="{FB320D32-688D-584F-9ABA-3D025C159E0C}" srcOrd="0" destOrd="0" presId="urn:microsoft.com/office/officeart/2005/8/layout/hProcess4"/>
    <dgm:cxn modelId="{C679C11A-B786-D046-B90A-C4A2B9BD9946}" type="presParOf" srcId="{43B75B4A-0570-794E-A0B1-4D6508F32577}" destId="{7C03450C-A1B8-F840-8418-EC642CC8F2A4}" srcOrd="1" destOrd="0" presId="urn:microsoft.com/office/officeart/2005/8/layout/hProcess4"/>
    <dgm:cxn modelId="{47ED8E32-2A7F-FA4B-A7C7-E08EE037D0AC}" type="presParOf" srcId="{43B75B4A-0570-794E-A0B1-4D6508F32577}" destId="{3C3F58CF-230F-C542-92F0-5F9622CAAE39}" srcOrd="2" destOrd="0" presId="urn:microsoft.com/office/officeart/2005/8/layout/hProcess4"/>
    <dgm:cxn modelId="{52C70270-732B-994E-98F9-20CEC44B22A2}" type="presParOf" srcId="{43B75B4A-0570-794E-A0B1-4D6508F32577}" destId="{6110C670-A984-DD4E-BB02-339082F6C690}" srcOrd="3" destOrd="0" presId="urn:microsoft.com/office/officeart/2005/8/layout/hProcess4"/>
    <dgm:cxn modelId="{E65F0B89-CD69-FD43-8A1B-1BBA39E11929}" type="presParOf" srcId="{43B75B4A-0570-794E-A0B1-4D6508F32577}" destId="{8AA30CDF-78BE-044E-A331-B25FBED719AF}" srcOrd="4" destOrd="0" presId="urn:microsoft.com/office/officeart/2005/8/layout/hProcess4"/>
    <dgm:cxn modelId="{72AF28E2-7C21-5241-90AF-4DA6F3FD7608}" type="presParOf" srcId="{B6173158-FA99-6D4A-BA2C-610D7C51F4ED}" destId="{70E20729-C59E-DE4A-BCA2-EDDD829F01BD}" srcOrd="1" destOrd="0" presId="urn:microsoft.com/office/officeart/2005/8/layout/hProcess4"/>
    <dgm:cxn modelId="{D7229481-8A1E-094B-81E8-C49CAC0700E6}" type="presParOf" srcId="{B6173158-FA99-6D4A-BA2C-610D7C51F4ED}" destId="{3388498E-E7FB-FA4D-88EE-06FF780E6D45}" srcOrd="2" destOrd="0" presId="urn:microsoft.com/office/officeart/2005/8/layout/hProcess4"/>
    <dgm:cxn modelId="{72CFD731-6DAE-B447-A9F5-2CD1F0B023EB}" type="presParOf" srcId="{3388498E-E7FB-FA4D-88EE-06FF780E6D45}" destId="{9A427E69-A26F-3849-8F07-7BE98071523F}" srcOrd="0" destOrd="0" presId="urn:microsoft.com/office/officeart/2005/8/layout/hProcess4"/>
    <dgm:cxn modelId="{3E3982F0-E49A-374E-B100-E2BFBA48188E}" type="presParOf" srcId="{3388498E-E7FB-FA4D-88EE-06FF780E6D45}" destId="{83373937-22F9-2349-B2D8-B9CE9C4A4822}" srcOrd="1" destOrd="0" presId="urn:microsoft.com/office/officeart/2005/8/layout/hProcess4"/>
    <dgm:cxn modelId="{6146881D-3BD8-CE45-8CF2-0CCC48AACADC}" type="presParOf" srcId="{3388498E-E7FB-FA4D-88EE-06FF780E6D45}" destId="{B45168CA-C79E-7E4A-A390-7904CA683555}" srcOrd="2" destOrd="0" presId="urn:microsoft.com/office/officeart/2005/8/layout/hProcess4"/>
    <dgm:cxn modelId="{A232A2D2-6ABD-8146-9ED0-2C8B7F144A75}" type="presParOf" srcId="{3388498E-E7FB-FA4D-88EE-06FF780E6D45}" destId="{0B78B604-8C66-1B4D-82C7-8CC32390ECCB}" srcOrd="3" destOrd="0" presId="urn:microsoft.com/office/officeart/2005/8/layout/hProcess4"/>
    <dgm:cxn modelId="{E3BE5E56-0E6C-D94B-BD52-1E0670CC6FAC}" type="presParOf" srcId="{3388498E-E7FB-FA4D-88EE-06FF780E6D45}" destId="{9EC17576-3324-1D49-BE41-1D63565A0510}" srcOrd="4" destOrd="0" presId="urn:microsoft.com/office/officeart/2005/8/layout/hProcess4"/>
    <dgm:cxn modelId="{5F73F759-C567-4F4D-A752-8721163579D3}" type="presParOf" srcId="{B6173158-FA99-6D4A-BA2C-610D7C51F4ED}" destId="{0EB906D4-EE89-0C4A-94DE-7CD88974CBDA}" srcOrd="3" destOrd="0" presId="urn:microsoft.com/office/officeart/2005/8/layout/hProcess4"/>
    <dgm:cxn modelId="{688B998E-F08A-E949-B1A8-07F54E1D95E8}" type="presParOf" srcId="{B6173158-FA99-6D4A-BA2C-610D7C51F4ED}" destId="{E4DA2CC2-FD66-9F45-9E11-405BE36A2E0C}" srcOrd="4" destOrd="0" presId="urn:microsoft.com/office/officeart/2005/8/layout/hProcess4"/>
    <dgm:cxn modelId="{C2B3EF78-F202-054E-9607-63624477F2DD}" type="presParOf" srcId="{E4DA2CC2-FD66-9F45-9E11-405BE36A2E0C}" destId="{1328DE1B-65A6-654E-B3EB-F8128BE13017}" srcOrd="0" destOrd="0" presId="urn:microsoft.com/office/officeart/2005/8/layout/hProcess4"/>
    <dgm:cxn modelId="{4C9F81CB-E867-D54D-A243-6DE02C69B6E4}" type="presParOf" srcId="{E4DA2CC2-FD66-9F45-9E11-405BE36A2E0C}" destId="{95719A5D-4208-2E49-8279-9608C9EB141B}" srcOrd="1" destOrd="0" presId="urn:microsoft.com/office/officeart/2005/8/layout/hProcess4"/>
    <dgm:cxn modelId="{ED8DF7D1-EC4D-4849-8D7B-FCED1B0190C4}" type="presParOf" srcId="{E4DA2CC2-FD66-9F45-9E11-405BE36A2E0C}" destId="{67BBFBC7-46D9-E942-8B93-E8416EA51D0B}" srcOrd="2" destOrd="0" presId="urn:microsoft.com/office/officeart/2005/8/layout/hProcess4"/>
    <dgm:cxn modelId="{43D40A62-F075-BF41-8A1F-8487BB57C2D6}" type="presParOf" srcId="{E4DA2CC2-FD66-9F45-9E11-405BE36A2E0C}" destId="{B7E41FED-EF61-1C4F-8B14-0948EC5AFDFA}" srcOrd="3" destOrd="0" presId="urn:microsoft.com/office/officeart/2005/8/layout/hProcess4"/>
    <dgm:cxn modelId="{B2B66C39-B265-D04E-BB1D-EED121CE9D01}" type="presParOf" srcId="{E4DA2CC2-FD66-9F45-9E11-405BE36A2E0C}" destId="{95F12838-705E-904E-B8D2-F1536FABFC79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AB021E-448A-804A-9399-F6DC2842E341}" type="doc">
      <dgm:prSet loTypeId="urn:microsoft.com/office/officeart/2008/layout/HorizontalMultiLevelHierarchy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25D4E4E-6676-9046-94A6-6D40B17528A6}">
      <dgm:prSet phldrT="[Text]"/>
      <dgm:spPr/>
      <dgm:t>
        <a:bodyPr/>
        <a:lstStyle/>
        <a:p>
          <a:r>
            <a:rPr lang="en-US" dirty="0" smtClean="0"/>
            <a:t>Normal o </a:t>
          </a:r>
          <a:r>
            <a:rPr lang="en-US" dirty="0" err="1" smtClean="0"/>
            <a:t>estático</a:t>
          </a:r>
          <a:endParaRPr lang="en-US" dirty="0"/>
        </a:p>
      </dgm:t>
    </dgm:pt>
    <dgm:pt modelId="{A06129A4-EA47-8943-84E1-85FFAFAC53BE}" type="parTrans" cxnId="{151653D6-E2A4-BA43-AD8C-D1420163F3C8}">
      <dgm:prSet/>
      <dgm:spPr/>
      <dgm:t>
        <a:bodyPr/>
        <a:lstStyle/>
        <a:p>
          <a:endParaRPr lang="en-US"/>
        </a:p>
      </dgm:t>
    </dgm:pt>
    <dgm:pt modelId="{A67888D9-22F5-4742-9291-46FEEDB28EB0}" type="sibTrans" cxnId="{151653D6-E2A4-BA43-AD8C-D1420163F3C8}">
      <dgm:prSet/>
      <dgm:spPr/>
      <dgm:t>
        <a:bodyPr/>
        <a:lstStyle/>
        <a:p>
          <a:endParaRPr lang="en-US"/>
        </a:p>
      </dgm:t>
    </dgm:pt>
    <dgm:pt modelId="{6808C23D-8C14-5447-AAB7-80714F4BEF0C}">
      <dgm:prSet phldrT="[Text]"/>
      <dgm:spPr/>
      <dgm:t>
        <a:bodyPr/>
        <a:lstStyle/>
        <a:p>
          <a:r>
            <a:rPr lang="en-US" dirty="0" err="1" smtClean="0"/>
            <a:t>Relativo</a:t>
          </a:r>
          <a:endParaRPr lang="en-US" dirty="0"/>
        </a:p>
      </dgm:t>
    </dgm:pt>
    <dgm:pt modelId="{D356886C-BF64-C946-91AE-B0C075B9E5D2}" type="parTrans" cxnId="{3CE18B6A-F1B0-E64E-A5D3-3BFD857E6A98}">
      <dgm:prSet/>
      <dgm:spPr/>
      <dgm:t>
        <a:bodyPr/>
        <a:lstStyle/>
        <a:p>
          <a:endParaRPr lang="en-US"/>
        </a:p>
      </dgm:t>
    </dgm:pt>
    <dgm:pt modelId="{BF4F302E-C93D-A247-B0C1-E6F695D8B0CE}" type="sibTrans" cxnId="{3CE18B6A-F1B0-E64E-A5D3-3BFD857E6A98}">
      <dgm:prSet/>
      <dgm:spPr/>
      <dgm:t>
        <a:bodyPr/>
        <a:lstStyle/>
        <a:p>
          <a:endParaRPr lang="en-US"/>
        </a:p>
      </dgm:t>
    </dgm:pt>
    <dgm:pt modelId="{DE58AF71-3996-3B46-9DCC-DE5DBC65305B}">
      <dgm:prSet phldrT="[Text]"/>
      <dgm:spPr/>
      <dgm:t>
        <a:bodyPr/>
        <a:lstStyle/>
        <a:p>
          <a:r>
            <a:rPr lang="en-US" dirty="0" err="1" smtClean="0"/>
            <a:t>Absoluto</a:t>
          </a:r>
          <a:endParaRPr lang="en-US" dirty="0" smtClean="0"/>
        </a:p>
      </dgm:t>
    </dgm:pt>
    <dgm:pt modelId="{5D3D2867-85BF-CF42-A164-6753C28B9C23}" type="parTrans" cxnId="{04317BBB-0B49-D54D-9251-C497601B08C1}">
      <dgm:prSet/>
      <dgm:spPr/>
      <dgm:t>
        <a:bodyPr/>
        <a:lstStyle/>
        <a:p>
          <a:endParaRPr lang="en-US"/>
        </a:p>
      </dgm:t>
    </dgm:pt>
    <dgm:pt modelId="{24A45AB3-43BE-3741-9968-86F08A083846}" type="sibTrans" cxnId="{04317BBB-0B49-D54D-9251-C497601B08C1}">
      <dgm:prSet/>
      <dgm:spPr/>
      <dgm:t>
        <a:bodyPr/>
        <a:lstStyle/>
        <a:p>
          <a:endParaRPr lang="en-US"/>
        </a:p>
      </dgm:t>
    </dgm:pt>
    <dgm:pt modelId="{7915FB44-7C23-5A41-BCF9-41CFBE0524BB}">
      <dgm:prSet phldrT="[Text]"/>
      <dgm:spPr/>
      <dgm:t>
        <a:bodyPr/>
        <a:lstStyle/>
        <a:p>
          <a:r>
            <a:rPr lang="en-US" dirty="0" err="1" smtClean="0"/>
            <a:t>Tipos</a:t>
          </a:r>
          <a:r>
            <a:rPr lang="en-US" dirty="0" smtClean="0"/>
            <a:t> de </a:t>
          </a:r>
          <a:r>
            <a:rPr lang="en-US" dirty="0" err="1" smtClean="0"/>
            <a:t>Posicionamiento</a:t>
          </a:r>
          <a:endParaRPr lang="en-US" dirty="0"/>
        </a:p>
      </dgm:t>
    </dgm:pt>
    <dgm:pt modelId="{D555896A-C062-5E44-8A84-9453AA81C84A}" type="sibTrans" cxnId="{1578B7BC-A566-F742-BF7B-703A76A189EA}">
      <dgm:prSet/>
      <dgm:spPr/>
      <dgm:t>
        <a:bodyPr/>
        <a:lstStyle/>
        <a:p>
          <a:endParaRPr lang="en-US"/>
        </a:p>
      </dgm:t>
    </dgm:pt>
    <dgm:pt modelId="{F7BFE2F5-77FC-204A-93C6-77B9134D8C67}" type="parTrans" cxnId="{1578B7BC-A566-F742-BF7B-703A76A189EA}">
      <dgm:prSet/>
      <dgm:spPr/>
      <dgm:t>
        <a:bodyPr/>
        <a:lstStyle/>
        <a:p>
          <a:endParaRPr lang="en-US"/>
        </a:p>
      </dgm:t>
    </dgm:pt>
    <dgm:pt modelId="{F3093DC0-3AEB-2A43-9A5A-402CAED040E5}">
      <dgm:prSet phldrT="[Text]"/>
      <dgm:spPr/>
      <dgm:t>
        <a:bodyPr/>
        <a:lstStyle/>
        <a:p>
          <a:r>
            <a:rPr lang="en-US" dirty="0" err="1" smtClean="0"/>
            <a:t>Fijo</a:t>
          </a:r>
          <a:endParaRPr lang="en-US" dirty="0" smtClean="0"/>
        </a:p>
      </dgm:t>
    </dgm:pt>
    <dgm:pt modelId="{92037C39-3905-6040-9005-534EB10BA72A}" type="parTrans" cxnId="{9F2388D0-59A3-544C-866C-5A7F529D2129}">
      <dgm:prSet/>
      <dgm:spPr/>
      <dgm:t>
        <a:bodyPr/>
        <a:lstStyle/>
        <a:p>
          <a:endParaRPr lang="en-US"/>
        </a:p>
      </dgm:t>
    </dgm:pt>
    <dgm:pt modelId="{AB07B988-C5E3-5144-A91D-4377DBF374C4}" type="sibTrans" cxnId="{9F2388D0-59A3-544C-866C-5A7F529D2129}">
      <dgm:prSet/>
      <dgm:spPr/>
      <dgm:t>
        <a:bodyPr/>
        <a:lstStyle/>
        <a:p>
          <a:endParaRPr lang="en-US"/>
        </a:p>
      </dgm:t>
    </dgm:pt>
    <dgm:pt modelId="{6959B46F-433C-3542-8ED4-D98C7A1A504D}" type="pres">
      <dgm:prSet presAssocID="{E3AB021E-448A-804A-9399-F6DC2842E341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FF05800-7396-FF48-99F4-3D23580AD30C}" type="pres">
      <dgm:prSet presAssocID="{7915FB44-7C23-5A41-BCF9-41CFBE0524BB}" presName="root1" presStyleCnt="0"/>
      <dgm:spPr/>
    </dgm:pt>
    <dgm:pt modelId="{4A2A199C-2365-CF49-8220-719592948985}" type="pres">
      <dgm:prSet presAssocID="{7915FB44-7C23-5A41-BCF9-41CFBE0524BB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023BBDA-D3D8-CD4C-98DB-006320C0FE9E}" type="pres">
      <dgm:prSet presAssocID="{7915FB44-7C23-5A41-BCF9-41CFBE0524BB}" presName="level2hierChild" presStyleCnt="0"/>
      <dgm:spPr/>
    </dgm:pt>
    <dgm:pt modelId="{254C0FA4-C7DE-A045-B5D6-C492F2E5F990}" type="pres">
      <dgm:prSet presAssocID="{A06129A4-EA47-8943-84E1-85FFAFAC53BE}" presName="conn2-1" presStyleLbl="parChTrans1D2" presStyleIdx="0" presStyleCnt="4"/>
      <dgm:spPr/>
      <dgm:t>
        <a:bodyPr/>
        <a:lstStyle/>
        <a:p>
          <a:endParaRPr lang="en-US"/>
        </a:p>
      </dgm:t>
    </dgm:pt>
    <dgm:pt modelId="{4949080C-1BB9-324C-AAD5-72EFDDD485E5}" type="pres">
      <dgm:prSet presAssocID="{A06129A4-EA47-8943-84E1-85FFAFAC53BE}" presName="connTx" presStyleLbl="parChTrans1D2" presStyleIdx="0" presStyleCnt="4"/>
      <dgm:spPr/>
      <dgm:t>
        <a:bodyPr/>
        <a:lstStyle/>
        <a:p>
          <a:endParaRPr lang="en-US"/>
        </a:p>
      </dgm:t>
    </dgm:pt>
    <dgm:pt modelId="{9641B24D-A985-7B49-8464-EFC457BD4A82}" type="pres">
      <dgm:prSet presAssocID="{425D4E4E-6676-9046-94A6-6D40B17528A6}" presName="root2" presStyleCnt="0"/>
      <dgm:spPr/>
    </dgm:pt>
    <dgm:pt modelId="{4D604564-1D8E-5D40-B97D-9107154AE2F9}" type="pres">
      <dgm:prSet presAssocID="{425D4E4E-6676-9046-94A6-6D40B17528A6}" presName="LevelTwoTextNode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069C4D-5077-7640-974A-AEBBA2C6C03D}" type="pres">
      <dgm:prSet presAssocID="{425D4E4E-6676-9046-94A6-6D40B17528A6}" presName="level3hierChild" presStyleCnt="0"/>
      <dgm:spPr/>
    </dgm:pt>
    <dgm:pt modelId="{FCAA943E-7CF7-1A49-AC06-C142EE83887B}" type="pres">
      <dgm:prSet presAssocID="{D356886C-BF64-C946-91AE-B0C075B9E5D2}" presName="conn2-1" presStyleLbl="parChTrans1D2" presStyleIdx="1" presStyleCnt="4"/>
      <dgm:spPr/>
      <dgm:t>
        <a:bodyPr/>
        <a:lstStyle/>
        <a:p>
          <a:endParaRPr lang="en-US"/>
        </a:p>
      </dgm:t>
    </dgm:pt>
    <dgm:pt modelId="{66DAFB0F-D848-854A-A6D8-F945FF30C37C}" type="pres">
      <dgm:prSet presAssocID="{D356886C-BF64-C946-91AE-B0C075B9E5D2}" presName="connTx" presStyleLbl="parChTrans1D2" presStyleIdx="1" presStyleCnt="4"/>
      <dgm:spPr/>
      <dgm:t>
        <a:bodyPr/>
        <a:lstStyle/>
        <a:p>
          <a:endParaRPr lang="en-US"/>
        </a:p>
      </dgm:t>
    </dgm:pt>
    <dgm:pt modelId="{87CD3F9E-FC60-2445-9416-98D104531ECC}" type="pres">
      <dgm:prSet presAssocID="{6808C23D-8C14-5447-AAB7-80714F4BEF0C}" presName="root2" presStyleCnt="0"/>
      <dgm:spPr/>
    </dgm:pt>
    <dgm:pt modelId="{1FEB11D5-FB44-334E-91A3-398C882E3BAC}" type="pres">
      <dgm:prSet presAssocID="{6808C23D-8C14-5447-AAB7-80714F4BEF0C}" presName="LevelTwoTextNode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CFC7BA6-168A-7749-9746-5EC8365EADA3}" type="pres">
      <dgm:prSet presAssocID="{6808C23D-8C14-5447-AAB7-80714F4BEF0C}" presName="level3hierChild" presStyleCnt="0"/>
      <dgm:spPr/>
    </dgm:pt>
    <dgm:pt modelId="{41AF0CCB-95F7-9D4D-80E1-E11A6B139287}" type="pres">
      <dgm:prSet presAssocID="{5D3D2867-85BF-CF42-A164-6753C28B9C23}" presName="conn2-1" presStyleLbl="parChTrans1D2" presStyleIdx="2" presStyleCnt="4"/>
      <dgm:spPr/>
      <dgm:t>
        <a:bodyPr/>
        <a:lstStyle/>
        <a:p>
          <a:endParaRPr lang="en-US"/>
        </a:p>
      </dgm:t>
    </dgm:pt>
    <dgm:pt modelId="{F26B4A8C-605A-FF4A-92CC-1BD59E087551}" type="pres">
      <dgm:prSet presAssocID="{5D3D2867-85BF-CF42-A164-6753C28B9C23}" presName="connTx" presStyleLbl="parChTrans1D2" presStyleIdx="2" presStyleCnt="4"/>
      <dgm:spPr/>
      <dgm:t>
        <a:bodyPr/>
        <a:lstStyle/>
        <a:p>
          <a:endParaRPr lang="en-US"/>
        </a:p>
      </dgm:t>
    </dgm:pt>
    <dgm:pt modelId="{34D5374C-0989-EB43-A2F7-F62F3AE51DB5}" type="pres">
      <dgm:prSet presAssocID="{DE58AF71-3996-3B46-9DCC-DE5DBC65305B}" presName="root2" presStyleCnt="0"/>
      <dgm:spPr/>
    </dgm:pt>
    <dgm:pt modelId="{2AE06925-8FEB-0440-B51A-55D14A3C50A2}" type="pres">
      <dgm:prSet presAssocID="{DE58AF71-3996-3B46-9DCC-DE5DBC65305B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038CC97-0EBE-8846-83B7-506DF2A43280}" type="pres">
      <dgm:prSet presAssocID="{DE58AF71-3996-3B46-9DCC-DE5DBC65305B}" presName="level3hierChild" presStyleCnt="0"/>
      <dgm:spPr/>
    </dgm:pt>
    <dgm:pt modelId="{9FF024F7-A2DB-4A42-8548-F99CE5EFDC2B}" type="pres">
      <dgm:prSet presAssocID="{92037C39-3905-6040-9005-534EB10BA72A}" presName="conn2-1" presStyleLbl="parChTrans1D2" presStyleIdx="3" presStyleCnt="4"/>
      <dgm:spPr/>
      <dgm:t>
        <a:bodyPr/>
        <a:lstStyle/>
        <a:p>
          <a:endParaRPr lang="en-US"/>
        </a:p>
      </dgm:t>
    </dgm:pt>
    <dgm:pt modelId="{635F51B7-2EB8-C449-B4F4-C59162E81B5D}" type="pres">
      <dgm:prSet presAssocID="{92037C39-3905-6040-9005-534EB10BA72A}" presName="connTx" presStyleLbl="parChTrans1D2" presStyleIdx="3" presStyleCnt="4"/>
      <dgm:spPr/>
      <dgm:t>
        <a:bodyPr/>
        <a:lstStyle/>
        <a:p>
          <a:endParaRPr lang="en-US"/>
        </a:p>
      </dgm:t>
    </dgm:pt>
    <dgm:pt modelId="{F76ADBBC-19C9-1B4D-A3D2-788492BBD96F}" type="pres">
      <dgm:prSet presAssocID="{F3093DC0-3AEB-2A43-9A5A-402CAED040E5}" presName="root2" presStyleCnt="0"/>
      <dgm:spPr/>
    </dgm:pt>
    <dgm:pt modelId="{B97495A4-8297-E143-8F83-01182ECE2C96}" type="pres">
      <dgm:prSet presAssocID="{F3093DC0-3AEB-2A43-9A5A-402CAED040E5}" presName="LevelTwoTextNode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DD8A24B-2674-B24A-B941-22AEF65223B5}" type="pres">
      <dgm:prSet presAssocID="{F3093DC0-3AEB-2A43-9A5A-402CAED040E5}" presName="level3hierChild" presStyleCnt="0"/>
      <dgm:spPr/>
    </dgm:pt>
  </dgm:ptLst>
  <dgm:cxnLst>
    <dgm:cxn modelId="{BC30A966-0390-1D47-81E8-1C4429C0F5B8}" type="presOf" srcId="{7915FB44-7C23-5A41-BCF9-41CFBE0524BB}" destId="{4A2A199C-2365-CF49-8220-719592948985}" srcOrd="0" destOrd="0" presId="urn:microsoft.com/office/officeart/2008/layout/HorizontalMultiLevelHierarchy"/>
    <dgm:cxn modelId="{1578B7BC-A566-F742-BF7B-703A76A189EA}" srcId="{E3AB021E-448A-804A-9399-F6DC2842E341}" destId="{7915FB44-7C23-5A41-BCF9-41CFBE0524BB}" srcOrd="0" destOrd="0" parTransId="{F7BFE2F5-77FC-204A-93C6-77B9134D8C67}" sibTransId="{D555896A-C062-5E44-8A84-9453AA81C84A}"/>
    <dgm:cxn modelId="{C8EC3C8A-FFDD-094E-A295-31B53C8D9AA8}" type="presOf" srcId="{425D4E4E-6676-9046-94A6-6D40B17528A6}" destId="{4D604564-1D8E-5D40-B97D-9107154AE2F9}" srcOrd="0" destOrd="0" presId="urn:microsoft.com/office/officeart/2008/layout/HorizontalMultiLevelHierarchy"/>
    <dgm:cxn modelId="{9F2388D0-59A3-544C-866C-5A7F529D2129}" srcId="{7915FB44-7C23-5A41-BCF9-41CFBE0524BB}" destId="{F3093DC0-3AEB-2A43-9A5A-402CAED040E5}" srcOrd="3" destOrd="0" parTransId="{92037C39-3905-6040-9005-534EB10BA72A}" sibTransId="{AB07B988-C5E3-5144-A91D-4377DBF374C4}"/>
    <dgm:cxn modelId="{151653D6-E2A4-BA43-AD8C-D1420163F3C8}" srcId="{7915FB44-7C23-5A41-BCF9-41CFBE0524BB}" destId="{425D4E4E-6676-9046-94A6-6D40B17528A6}" srcOrd="0" destOrd="0" parTransId="{A06129A4-EA47-8943-84E1-85FFAFAC53BE}" sibTransId="{A67888D9-22F5-4742-9291-46FEEDB28EB0}"/>
    <dgm:cxn modelId="{8176B9FE-EA0A-2243-ABAF-FCADBF26F550}" type="presOf" srcId="{6808C23D-8C14-5447-AAB7-80714F4BEF0C}" destId="{1FEB11D5-FB44-334E-91A3-398C882E3BAC}" srcOrd="0" destOrd="0" presId="urn:microsoft.com/office/officeart/2008/layout/HorizontalMultiLevelHierarchy"/>
    <dgm:cxn modelId="{35B7B2BE-16F4-2E4B-938C-C3AB618FBFE8}" type="presOf" srcId="{A06129A4-EA47-8943-84E1-85FFAFAC53BE}" destId="{254C0FA4-C7DE-A045-B5D6-C492F2E5F990}" srcOrd="0" destOrd="0" presId="urn:microsoft.com/office/officeart/2008/layout/HorizontalMultiLevelHierarchy"/>
    <dgm:cxn modelId="{946E5ED9-FC96-2547-AA48-3760D1E1E5F8}" type="presOf" srcId="{92037C39-3905-6040-9005-534EB10BA72A}" destId="{9FF024F7-A2DB-4A42-8548-F99CE5EFDC2B}" srcOrd="0" destOrd="0" presId="urn:microsoft.com/office/officeart/2008/layout/HorizontalMultiLevelHierarchy"/>
    <dgm:cxn modelId="{23120F28-7EE8-0D47-AB99-9EB289CE1F05}" type="presOf" srcId="{E3AB021E-448A-804A-9399-F6DC2842E341}" destId="{6959B46F-433C-3542-8ED4-D98C7A1A504D}" srcOrd="0" destOrd="0" presId="urn:microsoft.com/office/officeart/2008/layout/HorizontalMultiLevelHierarchy"/>
    <dgm:cxn modelId="{04317BBB-0B49-D54D-9251-C497601B08C1}" srcId="{7915FB44-7C23-5A41-BCF9-41CFBE0524BB}" destId="{DE58AF71-3996-3B46-9DCC-DE5DBC65305B}" srcOrd="2" destOrd="0" parTransId="{5D3D2867-85BF-CF42-A164-6753C28B9C23}" sibTransId="{24A45AB3-43BE-3741-9968-86F08A083846}"/>
    <dgm:cxn modelId="{AD3B7F59-391D-8A4C-9BBF-86EA8C8FDFCF}" type="presOf" srcId="{5D3D2867-85BF-CF42-A164-6753C28B9C23}" destId="{F26B4A8C-605A-FF4A-92CC-1BD59E087551}" srcOrd="1" destOrd="0" presId="urn:microsoft.com/office/officeart/2008/layout/HorizontalMultiLevelHierarchy"/>
    <dgm:cxn modelId="{0B156462-7E22-DD45-8A8E-18908BCEAC67}" type="presOf" srcId="{5D3D2867-85BF-CF42-A164-6753C28B9C23}" destId="{41AF0CCB-95F7-9D4D-80E1-E11A6B139287}" srcOrd="0" destOrd="0" presId="urn:microsoft.com/office/officeart/2008/layout/HorizontalMultiLevelHierarchy"/>
    <dgm:cxn modelId="{3B766388-1189-0844-96BB-EB6DD057211A}" type="presOf" srcId="{D356886C-BF64-C946-91AE-B0C075B9E5D2}" destId="{FCAA943E-7CF7-1A49-AC06-C142EE83887B}" srcOrd="0" destOrd="0" presId="urn:microsoft.com/office/officeart/2008/layout/HorizontalMultiLevelHierarchy"/>
    <dgm:cxn modelId="{ADA92F10-DB1D-8544-8215-C18044E8A986}" type="presOf" srcId="{F3093DC0-3AEB-2A43-9A5A-402CAED040E5}" destId="{B97495A4-8297-E143-8F83-01182ECE2C96}" srcOrd="0" destOrd="0" presId="urn:microsoft.com/office/officeart/2008/layout/HorizontalMultiLevelHierarchy"/>
    <dgm:cxn modelId="{3CE18B6A-F1B0-E64E-A5D3-3BFD857E6A98}" srcId="{7915FB44-7C23-5A41-BCF9-41CFBE0524BB}" destId="{6808C23D-8C14-5447-AAB7-80714F4BEF0C}" srcOrd="1" destOrd="0" parTransId="{D356886C-BF64-C946-91AE-B0C075B9E5D2}" sibTransId="{BF4F302E-C93D-A247-B0C1-E6F695D8B0CE}"/>
    <dgm:cxn modelId="{33A21967-57C1-0F42-ADB6-EDDFAB28CE1F}" type="presOf" srcId="{DE58AF71-3996-3B46-9DCC-DE5DBC65305B}" destId="{2AE06925-8FEB-0440-B51A-55D14A3C50A2}" srcOrd="0" destOrd="0" presId="urn:microsoft.com/office/officeart/2008/layout/HorizontalMultiLevelHierarchy"/>
    <dgm:cxn modelId="{AB881831-2EB2-9741-AC2E-83A7A447B744}" type="presOf" srcId="{92037C39-3905-6040-9005-534EB10BA72A}" destId="{635F51B7-2EB8-C449-B4F4-C59162E81B5D}" srcOrd="1" destOrd="0" presId="urn:microsoft.com/office/officeart/2008/layout/HorizontalMultiLevelHierarchy"/>
    <dgm:cxn modelId="{CB40411F-50FD-5342-81BE-BF6C274FD002}" type="presOf" srcId="{D356886C-BF64-C946-91AE-B0C075B9E5D2}" destId="{66DAFB0F-D848-854A-A6D8-F945FF30C37C}" srcOrd="1" destOrd="0" presId="urn:microsoft.com/office/officeart/2008/layout/HorizontalMultiLevelHierarchy"/>
    <dgm:cxn modelId="{2DE975B0-FD8D-AC4C-B627-DA9660DEA335}" type="presOf" srcId="{A06129A4-EA47-8943-84E1-85FFAFAC53BE}" destId="{4949080C-1BB9-324C-AAD5-72EFDDD485E5}" srcOrd="1" destOrd="0" presId="urn:microsoft.com/office/officeart/2008/layout/HorizontalMultiLevelHierarchy"/>
    <dgm:cxn modelId="{950D61A7-9703-324D-93D9-E22FFD6E4FAB}" type="presParOf" srcId="{6959B46F-433C-3542-8ED4-D98C7A1A504D}" destId="{4FF05800-7396-FF48-99F4-3D23580AD30C}" srcOrd="0" destOrd="0" presId="urn:microsoft.com/office/officeart/2008/layout/HorizontalMultiLevelHierarchy"/>
    <dgm:cxn modelId="{F5D26529-ED86-1F46-9B14-376A066E3B11}" type="presParOf" srcId="{4FF05800-7396-FF48-99F4-3D23580AD30C}" destId="{4A2A199C-2365-CF49-8220-719592948985}" srcOrd="0" destOrd="0" presId="urn:microsoft.com/office/officeart/2008/layout/HorizontalMultiLevelHierarchy"/>
    <dgm:cxn modelId="{303912F5-4489-A04D-8927-2F687745BEDB}" type="presParOf" srcId="{4FF05800-7396-FF48-99F4-3D23580AD30C}" destId="{4023BBDA-D3D8-CD4C-98DB-006320C0FE9E}" srcOrd="1" destOrd="0" presId="urn:microsoft.com/office/officeart/2008/layout/HorizontalMultiLevelHierarchy"/>
    <dgm:cxn modelId="{6B846A0E-F17D-DA4B-BF8B-388F5630676C}" type="presParOf" srcId="{4023BBDA-D3D8-CD4C-98DB-006320C0FE9E}" destId="{254C0FA4-C7DE-A045-B5D6-C492F2E5F990}" srcOrd="0" destOrd="0" presId="urn:microsoft.com/office/officeart/2008/layout/HorizontalMultiLevelHierarchy"/>
    <dgm:cxn modelId="{BE3CA8E7-6F99-DA41-859F-37A9C0840E32}" type="presParOf" srcId="{254C0FA4-C7DE-A045-B5D6-C492F2E5F990}" destId="{4949080C-1BB9-324C-AAD5-72EFDDD485E5}" srcOrd="0" destOrd="0" presId="urn:microsoft.com/office/officeart/2008/layout/HorizontalMultiLevelHierarchy"/>
    <dgm:cxn modelId="{65BEE548-7FA1-6C43-8D14-A1E6F51987A8}" type="presParOf" srcId="{4023BBDA-D3D8-CD4C-98DB-006320C0FE9E}" destId="{9641B24D-A985-7B49-8464-EFC457BD4A82}" srcOrd="1" destOrd="0" presId="urn:microsoft.com/office/officeart/2008/layout/HorizontalMultiLevelHierarchy"/>
    <dgm:cxn modelId="{BA3E1095-FF26-C24B-8910-B3EBFF12F886}" type="presParOf" srcId="{9641B24D-A985-7B49-8464-EFC457BD4A82}" destId="{4D604564-1D8E-5D40-B97D-9107154AE2F9}" srcOrd="0" destOrd="0" presId="urn:microsoft.com/office/officeart/2008/layout/HorizontalMultiLevelHierarchy"/>
    <dgm:cxn modelId="{6C1A4FF1-6591-B04C-8C3A-BB80F80146A1}" type="presParOf" srcId="{9641B24D-A985-7B49-8464-EFC457BD4A82}" destId="{C3069C4D-5077-7640-974A-AEBBA2C6C03D}" srcOrd="1" destOrd="0" presId="urn:microsoft.com/office/officeart/2008/layout/HorizontalMultiLevelHierarchy"/>
    <dgm:cxn modelId="{DFF945A3-842B-034C-BC66-862367F30D4E}" type="presParOf" srcId="{4023BBDA-D3D8-CD4C-98DB-006320C0FE9E}" destId="{FCAA943E-7CF7-1A49-AC06-C142EE83887B}" srcOrd="2" destOrd="0" presId="urn:microsoft.com/office/officeart/2008/layout/HorizontalMultiLevelHierarchy"/>
    <dgm:cxn modelId="{309CBC8D-1C05-704A-8FC9-6E5842B8A775}" type="presParOf" srcId="{FCAA943E-7CF7-1A49-AC06-C142EE83887B}" destId="{66DAFB0F-D848-854A-A6D8-F945FF30C37C}" srcOrd="0" destOrd="0" presId="urn:microsoft.com/office/officeart/2008/layout/HorizontalMultiLevelHierarchy"/>
    <dgm:cxn modelId="{0B875B34-1C52-FB4B-8C59-22D21343AA32}" type="presParOf" srcId="{4023BBDA-D3D8-CD4C-98DB-006320C0FE9E}" destId="{87CD3F9E-FC60-2445-9416-98D104531ECC}" srcOrd="3" destOrd="0" presId="urn:microsoft.com/office/officeart/2008/layout/HorizontalMultiLevelHierarchy"/>
    <dgm:cxn modelId="{DF0A382A-7E38-4C42-B673-CA150ED9AE4A}" type="presParOf" srcId="{87CD3F9E-FC60-2445-9416-98D104531ECC}" destId="{1FEB11D5-FB44-334E-91A3-398C882E3BAC}" srcOrd="0" destOrd="0" presId="urn:microsoft.com/office/officeart/2008/layout/HorizontalMultiLevelHierarchy"/>
    <dgm:cxn modelId="{F3B90794-0EA3-724B-BDA1-B6D772A43B01}" type="presParOf" srcId="{87CD3F9E-FC60-2445-9416-98D104531ECC}" destId="{0CFC7BA6-168A-7749-9746-5EC8365EADA3}" srcOrd="1" destOrd="0" presId="urn:microsoft.com/office/officeart/2008/layout/HorizontalMultiLevelHierarchy"/>
    <dgm:cxn modelId="{33127790-9035-6546-BCC9-64E59B06CB42}" type="presParOf" srcId="{4023BBDA-D3D8-CD4C-98DB-006320C0FE9E}" destId="{41AF0CCB-95F7-9D4D-80E1-E11A6B139287}" srcOrd="4" destOrd="0" presId="urn:microsoft.com/office/officeart/2008/layout/HorizontalMultiLevelHierarchy"/>
    <dgm:cxn modelId="{ABD1298A-4606-8F44-A8A5-E5E9244D8372}" type="presParOf" srcId="{41AF0CCB-95F7-9D4D-80E1-E11A6B139287}" destId="{F26B4A8C-605A-FF4A-92CC-1BD59E087551}" srcOrd="0" destOrd="0" presId="urn:microsoft.com/office/officeart/2008/layout/HorizontalMultiLevelHierarchy"/>
    <dgm:cxn modelId="{3D579CEF-1169-F64A-8E7B-2A2ACA08F21E}" type="presParOf" srcId="{4023BBDA-D3D8-CD4C-98DB-006320C0FE9E}" destId="{34D5374C-0989-EB43-A2F7-F62F3AE51DB5}" srcOrd="5" destOrd="0" presId="urn:microsoft.com/office/officeart/2008/layout/HorizontalMultiLevelHierarchy"/>
    <dgm:cxn modelId="{34A4DA42-E6B3-0647-9386-EC5ECE8B4331}" type="presParOf" srcId="{34D5374C-0989-EB43-A2F7-F62F3AE51DB5}" destId="{2AE06925-8FEB-0440-B51A-55D14A3C50A2}" srcOrd="0" destOrd="0" presId="urn:microsoft.com/office/officeart/2008/layout/HorizontalMultiLevelHierarchy"/>
    <dgm:cxn modelId="{1D6880B9-77FF-B949-ACFB-95D8847DB90B}" type="presParOf" srcId="{34D5374C-0989-EB43-A2F7-F62F3AE51DB5}" destId="{F038CC97-0EBE-8846-83B7-506DF2A43280}" srcOrd="1" destOrd="0" presId="urn:microsoft.com/office/officeart/2008/layout/HorizontalMultiLevelHierarchy"/>
    <dgm:cxn modelId="{A6E4178A-680D-614A-8320-78B544DE7032}" type="presParOf" srcId="{4023BBDA-D3D8-CD4C-98DB-006320C0FE9E}" destId="{9FF024F7-A2DB-4A42-8548-F99CE5EFDC2B}" srcOrd="6" destOrd="0" presId="urn:microsoft.com/office/officeart/2008/layout/HorizontalMultiLevelHierarchy"/>
    <dgm:cxn modelId="{A6494975-DDB4-C548-96E7-4D4DD0858E7E}" type="presParOf" srcId="{9FF024F7-A2DB-4A42-8548-F99CE5EFDC2B}" destId="{635F51B7-2EB8-C449-B4F4-C59162E81B5D}" srcOrd="0" destOrd="0" presId="urn:microsoft.com/office/officeart/2008/layout/HorizontalMultiLevelHierarchy"/>
    <dgm:cxn modelId="{55D1B00C-C15C-0A4E-B514-5F03833EEF90}" type="presParOf" srcId="{4023BBDA-D3D8-CD4C-98DB-006320C0FE9E}" destId="{F76ADBBC-19C9-1B4D-A3D2-788492BBD96F}" srcOrd="7" destOrd="0" presId="urn:microsoft.com/office/officeart/2008/layout/HorizontalMultiLevelHierarchy"/>
    <dgm:cxn modelId="{789F24E4-50AC-2447-99FD-AE140F1E61FE}" type="presParOf" srcId="{F76ADBBC-19C9-1B4D-A3D2-788492BBD96F}" destId="{B97495A4-8297-E143-8F83-01182ECE2C96}" srcOrd="0" destOrd="0" presId="urn:microsoft.com/office/officeart/2008/layout/HorizontalMultiLevelHierarchy"/>
    <dgm:cxn modelId="{3D459E4E-FC01-324E-9D68-C689F769502D}" type="presParOf" srcId="{F76ADBBC-19C9-1B4D-A3D2-788492BBD96F}" destId="{9DD8A24B-2674-B24A-B941-22AEF65223B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03450C-A1B8-F840-8418-EC642CC8F2A4}">
      <dsp:nvSpPr>
        <dsp:cNvPr id="0" name=""/>
        <dsp:cNvSpPr/>
      </dsp:nvSpPr>
      <dsp:spPr>
        <a:xfrm>
          <a:off x="141" y="1558341"/>
          <a:ext cx="2266626" cy="18849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smtClean="0"/>
            <a:t>Fuentes: </a:t>
          </a:r>
          <a:r>
            <a:rPr lang="en-US" sz="1400" kern="1200" dirty="0" err="1" smtClean="0"/>
            <a:t>tipo</a:t>
          </a:r>
          <a:r>
            <a:rPr lang="en-US" sz="1400" kern="1200" dirty="0" smtClean="0"/>
            <a:t> y </a:t>
          </a:r>
          <a:r>
            <a:rPr lang="en-US" sz="1400" kern="1200" dirty="0" err="1" smtClean="0"/>
            <a:t>énfasis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smtClean="0"/>
            <a:t>Color: </a:t>
          </a:r>
          <a:r>
            <a:rPr lang="en-US" sz="1400" kern="1200" dirty="0" err="1" smtClean="0"/>
            <a:t>fondo</a:t>
          </a:r>
          <a:r>
            <a:rPr lang="en-US" sz="1400" kern="1200" dirty="0" smtClean="0"/>
            <a:t> y </a:t>
          </a:r>
          <a:r>
            <a:rPr lang="en-US" sz="1400" kern="1200" dirty="0" err="1" smtClean="0"/>
            <a:t>texto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 smtClean="0"/>
            <a:t>Atributos</a:t>
          </a:r>
          <a:r>
            <a:rPr lang="en-US" sz="1400" kern="1200" dirty="0" smtClean="0"/>
            <a:t> de </a:t>
          </a:r>
          <a:r>
            <a:rPr lang="en-US" sz="1400" kern="1200" dirty="0" err="1" smtClean="0"/>
            <a:t>texto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 smtClean="0"/>
            <a:t>Alineación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 smtClean="0"/>
            <a:t>Margen</a:t>
          </a:r>
          <a:r>
            <a:rPr lang="en-US" sz="1400" kern="1200" dirty="0" smtClean="0"/>
            <a:t>, </a:t>
          </a:r>
          <a:r>
            <a:rPr lang="en-US" sz="1400" kern="1200" dirty="0" err="1" smtClean="0"/>
            <a:t>borde</a:t>
          </a:r>
          <a:r>
            <a:rPr lang="en-US" sz="1400" kern="1200" dirty="0" smtClean="0"/>
            <a:t>, </a:t>
          </a:r>
          <a:r>
            <a:rPr lang="en-US" sz="1400" kern="1200" dirty="0" err="1" smtClean="0"/>
            <a:t>relleno</a:t>
          </a:r>
          <a:r>
            <a:rPr lang="en-US" sz="1400" kern="1200" dirty="0" smtClean="0"/>
            <a:t> y </a:t>
          </a:r>
          <a:r>
            <a:rPr lang="en-US" sz="1400" kern="1200" dirty="0" err="1" smtClean="0"/>
            <a:t>posicionamiento</a:t>
          </a:r>
          <a:endParaRPr lang="en-US" sz="1400" kern="1200" dirty="0"/>
        </a:p>
      </dsp:txBody>
      <dsp:txXfrm>
        <a:off x="43519" y="1601719"/>
        <a:ext cx="2179870" cy="1394264"/>
      </dsp:txXfrm>
    </dsp:sp>
    <dsp:sp modelId="{70E20729-C59E-DE4A-BCA2-EDDD829F01BD}">
      <dsp:nvSpPr>
        <dsp:cNvPr id="0" name=""/>
        <dsp:cNvSpPr/>
      </dsp:nvSpPr>
      <dsp:spPr>
        <a:xfrm>
          <a:off x="1300931" y="2316913"/>
          <a:ext cx="2356306" cy="2356306"/>
        </a:xfrm>
        <a:prstGeom prst="leftCircularArrow">
          <a:avLst>
            <a:gd name="adj1" fmla="val 2550"/>
            <a:gd name="adj2" fmla="val 309429"/>
            <a:gd name="adj3" fmla="val 2084842"/>
            <a:gd name="adj4" fmla="val 9024391"/>
            <a:gd name="adj5" fmla="val 2975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110C670-A984-DD4E-BB02-339082F6C690}">
      <dsp:nvSpPr>
        <dsp:cNvPr id="0" name=""/>
        <dsp:cNvSpPr/>
      </dsp:nvSpPr>
      <dsp:spPr>
        <a:xfrm>
          <a:off x="503836" y="3243529"/>
          <a:ext cx="2014779" cy="8012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725" tIns="57150" rIns="85725" bIns="57150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CSS 1.0</a:t>
          </a:r>
          <a:endParaRPr lang="en-US" sz="4500" kern="1200" dirty="0"/>
        </a:p>
      </dsp:txBody>
      <dsp:txXfrm>
        <a:off x="527303" y="3266996"/>
        <a:ext cx="1967845" cy="754277"/>
      </dsp:txXfrm>
    </dsp:sp>
    <dsp:sp modelId="{83373937-22F9-2349-B2D8-B9CE9C4A4822}">
      <dsp:nvSpPr>
        <dsp:cNvPr id="0" name=""/>
        <dsp:cNvSpPr/>
      </dsp:nvSpPr>
      <dsp:spPr>
        <a:xfrm>
          <a:off x="2804762" y="1774586"/>
          <a:ext cx="2266626" cy="18694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 smtClean="0"/>
            <a:t>Aumenta</a:t>
          </a:r>
          <a:r>
            <a:rPr lang="en-US" sz="1400" kern="1200" dirty="0" smtClean="0"/>
            <a:t> las </a:t>
          </a:r>
          <a:r>
            <a:rPr lang="en-US" sz="1400" kern="1200" dirty="0" err="1" smtClean="0"/>
            <a:t>características</a:t>
          </a:r>
          <a:r>
            <a:rPr lang="en-US" sz="1400" kern="1200" dirty="0" smtClean="0"/>
            <a:t> de CSS 1.0</a:t>
          </a:r>
          <a:endParaRPr lang="en-US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 smtClean="0"/>
            <a:t>Diseño</a:t>
          </a:r>
          <a:r>
            <a:rPr lang="en-US" sz="1400" kern="1200" dirty="0" smtClean="0"/>
            <a:t> (layout)</a:t>
          </a:r>
          <a:endParaRPr lang="en-US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 smtClean="0"/>
            <a:t>Posicionamiento</a:t>
          </a:r>
          <a:endParaRPr lang="en-US" sz="1400" kern="1200" dirty="0"/>
        </a:p>
      </dsp:txBody>
      <dsp:txXfrm>
        <a:off x="2847784" y="2218214"/>
        <a:ext cx="2180582" cy="1382843"/>
      </dsp:txXfrm>
    </dsp:sp>
    <dsp:sp modelId="{0EB906D4-EE89-0C4A-94DE-7CD88974CBDA}">
      <dsp:nvSpPr>
        <dsp:cNvPr id="0" name=""/>
        <dsp:cNvSpPr/>
      </dsp:nvSpPr>
      <dsp:spPr>
        <a:xfrm>
          <a:off x="4086679" y="672173"/>
          <a:ext cx="2645930" cy="2645930"/>
        </a:xfrm>
        <a:prstGeom prst="circularArrow">
          <a:avLst>
            <a:gd name="adj1" fmla="val 2271"/>
            <a:gd name="adj2" fmla="val 273786"/>
            <a:gd name="adj3" fmla="val 19550703"/>
            <a:gd name="adj4" fmla="val 12575511"/>
            <a:gd name="adj5" fmla="val 265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B78B604-8C66-1B4D-82C7-8CC32390ECCB}">
      <dsp:nvSpPr>
        <dsp:cNvPr id="0" name=""/>
        <dsp:cNvSpPr/>
      </dsp:nvSpPr>
      <dsp:spPr>
        <a:xfrm>
          <a:off x="3308457" y="1373981"/>
          <a:ext cx="2014779" cy="8012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725" tIns="57150" rIns="85725" bIns="57150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CSS 2.0</a:t>
          </a:r>
          <a:endParaRPr lang="en-US" sz="4500" kern="1200" dirty="0"/>
        </a:p>
      </dsp:txBody>
      <dsp:txXfrm>
        <a:off x="3331924" y="1397448"/>
        <a:ext cx="1967845" cy="754277"/>
      </dsp:txXfrm>
    </dsp:sp>
    <dsp:sp modelId="{95719A5D-4208-2E49-8279-9608C9EB141B}">
      <dsp:nvSpPr>
        <dsp:cNvPr id="0" name=""/>
        <dsp:cNvSpPr/>
      </dsp:nvSpPr>
      <dsp:spPr>
        <a:xfrm>
          <a:off x="5609383" y="1774586"/>
          <a:ext cx="2266626" cy="18694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 smtClean="0"/>
            <a:t>Translucidez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 smtClean="0"/>
            <a:t>Adaptabilidad</a:t>
          </a:r>
          <a:r>
            <a:rPr lang="en-US" sz="1400" kern="1200" dirty="0" smtClean="0"/>
            <a:t> a </a:t>
          </a:r>
          <a:r>
            <a:rPr lang="en-US" sz="1400" kern="1200" dirty="0" err="1" smtClean="0"/>
            <a:t>los</a:t>
          </a:r>
          <a:r>
            <a:rPr lang="en-US" sz="1400" kern="1200" dirty="0" smtClean="0"/>
            <a:t> </a:t>
          </a:r>
          <a:r>
            <a:rPr lang="en-US" sz="1400" kern="1200" dirty="0" err="1" smtClean="0"/>
            <a:t>dispositivos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 smtClean="0"/>
            <a:t>Espacios</a:t>
          </a:r>
          <a:r>
            <a:rPr lang="en-US" sz="1400" kern="1200" dirty="0" smtClean="0"/>
            <a:t> de </a:t>
          </a:r>
          <a:r>
            <a:rPr lang="en-US" sz="1400" kern="1200" dirty="0" err="1" smtClean="0"/>
            <a:t>nombres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 smtClean="0"/>
            <a:t>Selectores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 smtClean="0"/>
            <a:t>Modularidad</a:t>
          </a:r>
          <a:endParaRPr lang="en-US" sz="1400" kern="1200" dirty="0"/>
        </a:p>
      </dsp:txBody>
      <dsp:txXfrm>
        <a:off x="5652405" y="1817608"/>
        <a:ext cx="2180582" cy="1382843"/>
      </dsp:txXfrm>
    </dsp:sp>
    <dsp:sp modelId="{B7E41FED-EF61-1C4F-8B14-0948EC5AFDFA}">
      <dsp:nvSpPr>
        <dsp:cNvPr id="0" name=""/>
        <dsp:cNvSpPr/>
      </dsp:nvSpPr>
      <dsp:spPr>
        <a:xfrm>
          <a:off x="6113078" y="3243474"/>
          <a:ext cx="2014779" cy="8012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725" tIns="57150" rIns="85725" bIns="57150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CSS 3.0</a:t>
          </a:r>
          <a:endParaRPr lang="en-US" sz="4500" kern="1200" dirty="0"/>
        </a:p>
      </dsp:txBody>
      <dsp:txXfrm>
        <a:off x="6136545" y="3266941"/>
        <a:ext cx="1967845" cy="7542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F024F7-A2DB-4A42-8548-F99CE5EFDC2B}">
      <dsp:nvSpPr>
        <dsp:cNvPr id="0" name=""/>
        <dsp:cNvSpPr/>
      </dsp:nvSpPr>
      <dsp:spPr>
        <a:xfrm>
          <a:off x="2552625" y="2709333"/>
          <a:ext cx="675382" cy="19304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7691" y="0"/>
              </a:lnTo>
              <a:lnTo>
                <a:pt x="337691" y="1930400"/>
              </a:lnTo>
              <a:lnTo>
                <a:pt x="675382" y="193040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2839188" y="3623405"/>
        <a:ext cx="102256" cy="102256"/>
      </dsp:txXfrm>
    </dsp:sp>
    <dsp:sp modelId="{41AF0CCB-95F7-9D4D-80E1-E11A6B139287}">
      <dsp:nvSpPr>
        <dsp:cNvPr id="0" name=""/>
        <dsp:cNvSpPr/>
      </dsp:nvSpPr>
      <dsp:spPr>
        <a:xfrm>
          <a:off x="2552625" y="2709333"/>
          <a:ext cx="675382" cy="6434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7691" y="0"/>
              </a:lnTo>
              <a:lnTo>
                <a:pt x="337691" y="643466"/>
              </a:lnTo>
              <a:lnTo>
                <a:pt x="675382" y="64346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866995" y="3007745"/>
        <a:ext cx="46642" cy="46642"/>
      </dsp:txXfrm>
    </dsp:sp>
    <dsp:sp modelId="{FCAA943E-7CF7-1A49-AC06-C142EE83887B}">
      <dsp:nvSpPr>
        <dsp:cNvPr id="0" name=""/>
        <dsp:cNvSpPr/>
      </dsp:nvSpPr>
      <dsp:spPr>
        <a:xfrm>
          <a:off x="2552625" y="2065866"/>
          <a:ext cx="675382" cy="643466"/>
        </a:xfrm>
        <a:custGeom>
          <a:avLst/>
          <a:gdLst/>
          <a:ahLst/>
          <a:cxnLst/>
          <a:rect l="0" t="0" r="0" b="0"/>
          <a:pathLst>
            <a:path>
              <a:moveTo>
                <a:pt x="0" y="643466"/>
              </a:moveTo>
              <a:lnTo>
                <a:pt x="337691" y="643466"/>
              </a:lnTo>
              <a:lnTo>
                <a:pt x="337691" y="0"/>
              </a:lnTo>
              <a:lnTo>
                <a:pt x="675382" y="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866995" y="2364279"/>
        <a:ext cx="46642" cy="46642"/>
      </dsp:txXfrm>
    </dsp:sp>
    <dsp:sp modelId="{254C0FA4-C7DE-A045-B5D6-C492F2E5F990}">
      <dsp:nvSpPr>
        <dsp:cNvPr id="0" name=""/>
        <dsp:cNvSpPr/>
      </dsp:nvSpPr>
      <dsp:spPr>
        <a:xfrm>
          <a:off x="2552625" y="778933"/>
          <a:ext cx="675382" cy="1930400"/>
        </a:xfrm>
        <a:custGeom>
          <a:avLst/>
          <a:gdLst/>
          <a:ahLst/>
          <a:cxnLst/>
          <a:rect l="0" t="0" r="0" b="0"/>
          <a:pathLst>
            <a:path>
              <a:moveTo>
                <a:pt x="0" y="1930400"/>
              </a:moveTo>
              <a:lnTo>
                <a:pt x="337691" y="1930400"/>
              </a:lnTo>
              <a:lnTo>
                <a:pt x="337691" y="0"/>
              </a:lnTo>
              <a:lnTo>
                <a:pt x="675382" y="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2839188" y="1693005"/>
        <a:ext cx="102256" cy="102256"/>
      </dsp:txXfrm>
    </dsp:sp>
    <dsp:sp modelId="{4A2A199C-2365-CF49-8220-719592948985}">
      <dsp:nvSpPr>
        <dsp:cNvPr id="0" name=""/>
        <dsp:cNvSpPr/>
      </dsp:nvSpPr>
      <dsp:spPr>
        <a:xfrm rot="16200000">
          <a:off x="-671481" y="2194560"/>
          <a:ext cx="5418667" cy="102954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 smtClean="0"/>
            <a:t>Tipos</a:t>
          </a:r>
          <a:r>
            <a:rPr lang="en-US" sz="4000" kern="1200" dirty="0" smtClean="0"/>
            <a:t> de </a:t>
          </a:r>
          <a:r>
            <a:rPr lang="en-US" sz="4000" kern="1200" dirty="0" err="1" smtClean="0"/>
            <a:t>Posicionamiento</a:t>
          </a:r>
          <a:endParaRPr lang="en-US" sz="4000" kern="1200" dirty="0"/>
        </a:p>
      </dsp:txBody>
      <dsp:txXfrm>
        <a:off x="-671481" y="2194560"/>
        <a:ext cx="5418667" cy="1029546"/>
      </dsp:txXfrm>
    </dsp:sp>
    <dsp:sp modelId="{4D604564-1D8E-5D40-B97D-9107154AE2F9}">
      <dsp:nvSpPr>
        <dsp:cNvPr id="0" name=""/>
        <dsp:cNvSpPr/>
      </dsp:nvSpPr>
      <dsp:spPr>
        <a:xfrm>
          <a:off x="3228008" y="264160"/>
          <a:ext cx="3376913" cy="102954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Normal o </a:t>
          </a:r>
          <a:r>
            <a:rPr lang="en-US" sz="3600" kern="1200" dirty="0" err="1" smtClean="0"/>
            <a:t>estático</a:t>
          </a:r>
          <a:endParaRPr lang="en-US" sz="3600" kern="1200" dirty="0"/>
        </a:p>
      </dsp:txBody>
      <dsp:txXfrm>
        <a:off x="3228008" y="264160"/>
        <a:ext cx="3376913" cy="1029546"/>
      </dsp:txXfrm>
    </dsp:sp>
    <dsp:sp modelId="{1FEB11D5-FB44-334E-91A3-398C882E3BAC}">
      <dsp:nvSpPr>
        <dsp:cNvPr id="0" name=""/>
        <dsp:cNvSpPr/>
      </dsp:nvSpPr>
      <dsp:spPr>
        <a:xfrm>
          <a:off x="3228008" y="1551093"/>
          <a:ext cx="3376913" cy="102954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err="1" smtClean="0"/>
            <a:t>Relativo</a:t>
          </a:r>
          <a:endParaRPr lang="en-US" sz="3600" kern="1200" dirty="0"/>
        </a:p>
      </dsp:txBody>
      <dsp:txXfrm>
        <a:off x="3228008" y="1551093"/>
        <a:ext cx="3376913" cy="1029546"/>
      </dsp:txXfrm>
    </dsp:sp>
    <dsp:sp modelId="{2AE06925-8FEB-0440-B51A-55D14A3C50A2}">
      <dsp:nvSpPr>
        <dsp:cNvPr id="0" name=""/>
        <dsp:cNvSpPr/>
      </dsp:nvSpPr>
      <dsp:spPr>
        <a:xfrm>
          <a:off x="3228008" y="2838026"/>
          <a:ext cx="3376913" cy="102954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err="1" smtClean="0"/>
            <a:t>Absoluto</a:t>
          </a:r>
          <a:endParaRPr lang="en-US" sz="3600" kern="1200" dirty="0" smtClean="0"/>
        </a:p>
      </dsp:txBody>
      <dsp:txXfrm>
        <a:off x="3228008" y="2838026"/>
        <a:ext cx="3376913" cy="1029546"/>
      </dsp:txXfrm>
    </dsp:sp>
    <dsp:sp modelId="{B97495A4-8297-E143-8F83-01182ECE2C96}">
      <dsp:nvSpPr>
        <dsp:cNvPr id="0" name=""/>
        <dsp:cNvSpPr/>
      </dsp:nvSpPr>
      <dsp:spPr>
        <a:xfrm>
          <a:off x="3228008" y="4124960"/>
          <a:ext cx="3376913" cy="102954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err="1" smtClean="0"/>
            <a:t>Fijo</a:t>
          </a:r>
          <a:endParaRPr lang="en-US" sz="3600" kern="1200" dirty="0" smtClean="0"/>
        </a:p>
      </dsp:txBody>
      <dsp:txXfrm>
        <a:off x="3228008" y="4124960"/>
        <a:ext cx="3376913" cy="1029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png>
</file>

<file path=ppt/media/image18.png>
</file>

<file path=ppt/media/image19.tiff>
</file>

<file path=ppt/media/image2.png>
</file>

<file path=ppt/media/image20.tiff>
</file>

<file path=ppt/media/image21.png>
</file>

<file path=ppt/media/image22.tiff>
</file>

<file path=ppt/media/image23.tiff>
</file>

<file path=ppt/media/image24.png>
</file>

<file path=ppt/media/image25.png>
</file>

<file path=ppt/media/image26.tiff>
</file>

<file path=ppt/media/image27.png>
</file>

<file path=ppt/media/image28.tiff>
</file>

<file path=ppt/media/image29.tiff>
</file>

<file path=ppt/media/image3.tiff>
</file>

<file path=ppt/media/image30.png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tiff>
</file>

<file path=ppt/media/image40.tiff>
</file>

<file path=ppt/media/image41.tiff>
</file>

<file path=ppt/media/image42.png>
</file>

<file path=ppt/media/image43.tiff>
</file>

<file path=ppt/media/image44.tiff>
</file>

<file path=ppt/media/image45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err="1" smtClean="0"/>
              <a:t>Hojas</a:t>
            </a:r>
            <a:r>
              <a:rPr lang="en-US" sz="1200" dirty="0" smtClean="0"/>
              <a:t> de </a:t>
            </a:r>
            <a:r>
              <a:rPr lang="en-US" sz="1200" dirty="0" err="1" smtClean="0"/>
              <a:t>estilo</a:t>
            </a:r>
            <a:r>
              <a:rPr lang="en-US" sz="1200" dirty="0" smtClean="0"/>
              <a:t> </a:t>
            </a:r>
            <a:r>
              <a:rPr lang="en-US" sz="1200" dirty="0" err="1" smtClean="0"/>
              <a:t>externas</a:t>
            </a:r>
            <a:r>
              <a:rPr lang="en-US" sz="1200" dirty="0" smtClean="0"/>
              <a:t> </a:t>
            </a:r>
            <a:r>
              <a:rPr lang="en-US" sz="1200" dirty="0" err="1" smtClean="0"/>
              <a:t>permiten</a:t>
            </a:r>
            <a:r>
              <a:rPr lang="en-US" sz="1200" dirty="0" smtClean="0"/>
              <a:t> </a:t>
            </a:r>
            <a:r>
              <a:rPr lang="en-US" sz="1200" dirty="0" err="1" smtClean="0"/>
              <a:t>cambiar</a:t>
            </a:r>
            <a:r>
              <a:rPr lang="en-US" sz="1200" dirty="0" smtClean="0"/>
              <a:t> la </a:t>
            </a:r>
            <a:r>
              <a:rPr lang="en-US" sz="1200" dirty="0" err="1" smtClean="0"/>
              <a:t>apariencia</a:t>
            </a:r>
            <a:r>
              <a:rPr lang="en-US" sz="1200" dirty="0" smtClean="0"/>
              <a:t> y la </a:t>
            </a:r>
            <a:r>
              <a:rPr lang="en-US" sz="1200" dirty="0" err="1" smtClean="0"/>
              <a:t>organizacion</a:t>
            </a:r>
            <a:r>
              <a:rPr lang="en-US" sz="1200" dirty="0" smtClean="0"/>
              <a:t> de </a:t>
            </a:r>
            <a:r>
              <a:rPr lang="en-US" sz="1200" dirty="0" err="1" smtClean="0"/>
              <a:t>todo</a:t>
            </a:r>
            <a:r>
              <a:rPr lang="en-US" sz="1200" dirty="0" smtClean="0"/>
              <a:t> las </a:t>
            </a:r>
            <a:r>
              <a:rPr lang="en-US" sz="1200" dirty="0" err="1" smtClean="0"/>
              <a:t>paginas</a:t>
            </a:r>
            <a:r>
              <a:rPr lang="en-US" sz="1200" dirty="0" smtClean="0"/>
              <a:t> del </a:t>
            </a:r>
            <a:r>
              <a:rPr lang="en-US" sz="1200" dirty="0" err="1" smtClean="0"/>
              <a:t>sitio</a:t>
            </a:r>
            <a:r>
              <a:rPr lang="en-US" sz="1200" dirty="0" smtClean="0"/>
              <a:t> Web </a:t>
            </a:r>
            <a:r>
              <a:rPr lang="en-US" sz="1200" dirty="0" err="1" smtClean="0"/>
              <a:t>editando</a:t>
            </a:r>
            <a:r>
              <a:rPr lang="en-US" sz="1200" dirty="0" smtClean="0"/>
              <a:t> un solo </a:t>
            </a:r>
            <a:r>
              <a:rPr lang="en-US" sz="1200" dirty="0" err="1" smtClean="0"/>
              <a:t>archivo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061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5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HTML para el </a:t>
            </a:r>
            <a:r>
              <a:rPr lang="en-US" dirty="0" err="1" smtClean="0"/>
              <a:t>contenido</a:t>
            </a:r>
            <a:r>
              <a:rPr lang="en-US" dirty="0" smtClean="0"/>
              <a:t> del </a:t>
            </a:r>
            <a:r>
              <a:rPr lang="en-US" dirty="0" err="1" smtClean="0"/>
              <a:t>documento</a:t>
            </a:r>
            <a:r>
              <a:rPr lang="en-US" dirty="0" smtClean="0"/>
              <a:t> y no</a:t>
            </a:r>
            <a:r>
              <a:rPr lang="en-US" baseline="0" dirty="0" smtClean="0"/>
              <a:t> el </a:t>
            </a:r>
            <a:r>
              <a:rPr lang="en-US" baseline="0" dirty="0" err="1" smtClean="0"/>
              <a:t>formato</a:t>
            </a:r>
            <a:endParaRPr lang="en-US" baseline="0" dirty="0" smtClean="0"/>
          </a:p>
          <a:p>
            <a:r>
              <a:rPr lang="en-US" baseline="0" dirty="0" smtClean="0"/>
              <a:t>HTML 3.1 </a:t>
            </a:r>
            <a:r>
              <a:rPr lang="en-US" baseline="0" dirty="0" err="1" smtClean="0"/>
              <a:t>aparece</a:t>
            </a:r>
            <a:r>
              <a:rPr lang="en-US" baseline="0" dirty="0" smtClean="0"/>
              <a:t> font, HTML 3.2 </a:t>
            </a:r>
            <a:r>
              <a:rPr lang="en-US" baseline="0" dirty="0" err="1" smtClean="0"/>
              <a:t>separa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css</a:t>
            </a:r>
            <a:r>
              <a:rPr lang="en-US" baseline="0" dirty="0" smtClean="0"/>
              <a:t>, HTML 4.0 lo </a:t>
            </a:r>
            <a:r>
              <a:rPr lang="en-US" baseline="0" dirty="0" err="1" smtClean="0"/>
              <a:t>separa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definitivamente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Hoy, 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navegadores</a:t>
            </a:r>
            <a:r>
              <a:rPr lang="en-US" dirty="0" smtClean="0"/>
              <a:t> </a:t>
            </a:r>
            <a:r>
              <a:rPr lang="en-US" dirty="0" err="1" smtClean="0"/>
              <a:t>soportan</a:t>
            </a:r>
            <a:r>
              <a:rPr lang="en-US" dirty="0" smtClean="0"/>
              <a:t> CSS</a:t>
            </a:r>
          </a:p>
          <a:p>
            <a:pPr marL="487672" indent="-487672" algn="just">
              <a:defRPr/>
            </a:pPr>
            <a:r>
              <a:rPr lang="es-EC" sz="1200" dirty="0" smtClean="0"/>
              <a:t>Compatible con versiones anteriores</a:t>
            </a:r>
            <a:endParaRPr lang="en-US" dirty="0" smtClean="0"/>
          </a:p>
          <a:p>
            <a:pPr marL="487672" indent="-487672" algn="just">
              <a:defRPr/>
            </a:pPr>
            <a:r>
              <a:rPr lang="es-EC" sz="1200" dirty="0" smtClean="0"/>
              <a:t>CSS3 es el ultimo estándar de las hojas de estilo en cascada.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39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Definen</a:t>
            </a:r>
            <a:r>
              <a:rPr lang="en-US" dirty="0" smtClean="0"/>
              <a:t> </a:t>
            </a:r>
            <a:r>
              <a:rPr lang="en-US" dirty="0" err="1" smtClean="0"/>
              <a:t>cómo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</a:t>
            </a:r>
            <a:r>
              <a:rPr lang="en-US" dirty="0" err="1" smtClean="0"/>
              <a:t>serán</a:t>
            </a:r>
            <a:r>
              <a:rPr lang="en-US" dirty="0" smtClean="0"/>
              <a:t> </a:t>
            </a:r>
            <a:r>
              <a:rPr lang="en-US" dirty="0" err="1" smtClean="0"/>
              <a:t>formados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08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PRACTICA</a:t>
            </a:r>
          </a:p>
          <a:p>
            <a:r>
              <a:rPr lang="en-US" dirty="0" smtClean="0"/>
              <a:t>Inline</a:t>
            </a:r>
          </a:p>
          <a:p>
            <a:r>
              <a:rPr lang="en-US" dirty="0" smtClean="0"/>
              <a:t>	Forma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más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sencilla</a:t>
            </a:r>
            <a:endParaRPr lang="en-US" baseline="0" dirty="0" smtClean="0"/>
          </a:p>
          <a:p>
            <a:r>
              <a:rPr lang="en-US" dirty="0" smtClean="0"/>
              <a:t>	Mediante el </a:t>
            </a:r>
            <a:r>
              <a:rPr lang="en-US" dirty="0" err="1" smtClean="0"/>
              <a:t>atributo</a:t>
            </a:r>
            <a:r>
              <a:rPr lang="en-US" dirty="0" smtClean="0"/>
              <a:t> style y se </a:t>
            </a:r>
            <a:r>
              <a:rPr lang="en-US" dirty="0" err="1" smtClean="0"/>
              <a:t>agrega</a:t>
            </a:r>
            <a:r>
              <a:rPr lang="en-US" dirty="0" smtClean="0"/>
              <a:t> </a:t>
            </a:r>
            <a:r>
              <a:rPr lang="en-US" dirty="0" err="1" smtClean="0"/>
              <a:t>cualquier</a:t>
            </a:r>
            <a:r>
              <a:rPr lang="en-US" dirty="0" smtClean="0"/>
              <a:t> </a:t>
            </a:r>
            <a:r>
              <a:rPr lang="en-US" dirty="0" err="1" smtClean="0"/>
              <a:t>característica</a:t>
            </a:r>
            <a:r>
              <a:rPr lang="en-US" dirty="0" smtClean="0"/>
              <a:t>: font-size: 20px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Pruebas</a:t>
            </a:r>
            <a:endParaRPr lang="en-US" dirty="0" smtClean="0"/>
          </a:p>
          <a:p>
            <a:r>
              <a:rPr lang="en-US" dirty="0" smtClean="0"/>
              <a:t>	</a:t>
            </a:r>
            <a:r>
              <a:rPr lang="en-US" dirty="0" err="1" smtClean="0"/>
              <a:t>Aumenta</a:t>
            </a:r>
            <a:r>
              <a:rPr lang="en-US" dirty="0" smtClean="0"/>
              <a:t> el </a:t>
            </a:r>
            <a:r>
              <a:rPr lang="en-US" dirty="0" err="1" smtClean="0"/>
              <a:t>tamaño</a:t>
            </a:r>
            <a:r>
              <a:rPr lang="en-US" dirty="0" smtClean="0"/>
              <a:t> del </a:t>
            </a:r>
            <a:r>
              <a:rPr lang="en-US" dirty="0" err="1" smtClean="0"/>
              <a:t>documento</a:t>
            </a:r>
            <a:endParaRPr lang="en-US" dirty="0" smtClean="0"/>
          </a:p>
          <a:p>
            <a:r>
              <a:rPr lang="en-US" dirty="0" smtClean="0"/>
              <a:t>	</a:t>
            </a:r>
            <a:r>
              <a:rPr lang="en-US" dirty="0" err="1" smtClean="0"/>
              <a:t>Mezcla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contenidos</a:t>
            </a:r>
            <a:r>
              <a:rPr lang="en-US" baseline="0" dirty="0" smtClean="0"/>
              <a:t> con </a:t>
            </a:r>
            <a:r>
              <a:rPr lang="en-US" baseline="0" dirty="0" err="1" smtClean="0"/>
              <a:t>presentación</a:t>
            </a:r>
            <a:endParaRPr lang="en-US" baseline="0" dirty="0" smtClean="0"/>
          </a:p>
          <a:p>
            <a:r>
              <a:rPr lang="en-US" baseline="0" dirty="0" smtClean="0"/>
              <a:t>Embedded</a:t>
            </a:r>
          </a:p>
          <a:p>
            <a:r>
              <a:rPr lang="en-US" baseline="0" dirty="0" smtClean="0"/>
              <a:t>	</a:t>
            </a:r>
            <a:r>
              <a:rPr lang="en-US" baseline="0" dirty="0" err="1" smtClean="0"/>
              <a:t>Menos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espacio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el </a:t>
            </a:r>
            <a:r>
              <a:rPr lang="en-US" baseline="0" dirty="0" err="1" smtClean="0"/>
              <a:t>documento</a:t>
            </a:r>
            <a:endParaRPr lang="en-US" baseline="0" dirty="0" smtClean="0"/>
          </a:p>
          <a:p>
            <a:r>
              <a:rPr lang="en-US" baseline="0" dirty="0" smtClean="0"/>
              <a:t>	</a:t>
            </a:r>
            <a:r>
              <a:rPr lang="en-US" baseline="0" dirty="0" err="1" smtClean="0"/>
              <a:t>Mejora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mantenibilidad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consistencia</a:t>
            </a:r>
            <a:endParaRPr lang="en-US" baseline="0" dirty="0" smtClean="0"/>
          </a:p>
          <a:p>
            <a:r>
              <a:rPr lang="en-US" baseline="0" dirty="0" smtClean="0"/>
              <a:t>	</a:t>
            </a:r>
            <a:r>
              <a:rPr lang="en-US" baseline="0" dirty="0" err="1" smtClean="0"/>
              <a:t>Recomendado</a:t>
            </a:r>
            <a:r>
              <a:rPr lang="en-US" baseline="0" dirty="0" smtClean="0"/>
              <a:t> para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página</a:t>
            </a:r>
            <a:r>
              <a:rPr lang="en-US" baseline="0" dirty="0" smtClean="0"/>
              <a:t> &lt;style&gt; </a:t>
            </a:r>
            <a:r>
              <a:rPr lang="en-US" baseline="0" dirty="0" err="1" smtClean="0"/>
              <a:t>dentro</a:t>
            </a:r>
            <a:r>
              <a:rPr lang="en-US" baseline="0" dirty="0" smtClean="0"/>
              <a:t> de &lt;head&gt;</a:t>
            </a:r>
          </a:p>
          <a:p>
            <a:r>
              <a:rPr lang="en-US" baseline="0" dirty="0" smtClean="0"/>
              <a:t>External</a:t>
            </a:r>
          </a:p>
          <a:p>
            <a:r>
              <a:rPr lang="en-US" baseline="0" dirty="0" smtClean="0"/>
              <a:t>	</a:t>
            </a:r>
          </a:p>
          <a:p>
            <a:r>
              <a:rPr lang="en-US" baseline="0" dirty="0" smtClean="0"/>
              <a:t>	</a:t>
            </a:r>
            <a:r>
              <a:rPr lang="en-US" baseline="0" dirty="0" err="1" smtClean="0"/>
              <a:t>Recomendado</a:t>
            </a:r>
            <a:r>
              <a:rPr lang="en-US" baseline="0" dirty="0" smtClean="0"/>
              <a:t> para </a:t>
            </a:r>
            <a:r>
              <a:rPr lang="en-US" baseline="0" dirty="0" err="1" smtClean="0"/>
              <a:t>múltiples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páginas</a:t>
            </a:r>
            <a:r>
              <a:rPr lang="en-US" baseline="0" dirty="0" smtClean="0"/>
              <a:t> ¿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qué</a:t>
            </a:r>
            <a:r>
              <a:rPr lang="en-US" baseline="0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47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pasa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coloco</a:t>
            </a:r>
            <a:r>
              <a:rPr lang="en-US" dirty="0" smtClean="0"/>
              <a:t> el style antes del link?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1073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2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demo_default.htm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f"/><Relationship Id="rId3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css-tricks.com/pseudo-class-selectors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tiff"/><Relationship Id="rId3" Type="http://schemas.openxmlformats.org/officeDocument/2006/relationships/hyperlink" Target="http://www.mclibre.org/consultar/amaya/css/css3_propiedades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2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kyleschaeffer.com/development/css-font-size-em-vs-px-vs-pt-vs/" TargetMode="External"/><Relationship Id="rId4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webdesignerdepot.com/2013/03/serif-vs-sans-the-final-battle/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onts.google.com/" TargetMode="External"/><Relationship Id="rId3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8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0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tif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tif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tif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tif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tif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standards/techs/css#w3c_all" TargetMode="External"/><Relationship Id="rId4" Type="http://schemas.openxmlformats.org/officeDocument/2006/relationships/hyperlink" Target="https://www.w3.org/TR/html5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tif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8.tif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9.tif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0.tif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1.tif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2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lorzilla.com/gradient-editor/" TargetMode="External"/><Relationship Id="rId4" Type="http://schemas.openxmlformats.org/officeDocument/2006/relationships/hyperlink" Target="http://www.csslab.cl/etiqueta/efectos/" TargetMode="External"/><Relationship Id="rId5" Type="http://schemas.openxmlformats.org/officeDocument/2006/relationships/hyperlink" Target="http://www.psdahtmlpasoapaso.com/blog/7-increibles-efectos-de-transicion-con-css3/" TargetMode="External"/><Relationship Id="rId6" Type="http://schemas.openxmlformats.org/officeDocument/2006/relationships/hyperlink" Target="http://programacion.net/articulo/12_librerias_de_css_para_efectos_hover_1511" TargetMode="External"/><Relationship Id="rId7" Type="http://schemas.openxmlformats.org/officeDocument/2006/relationships/image" Target="../media/image43.tiff"/><Relationship Id="rId8" Type="http://schemas.openxmlformats.org/officeDocument/2006/relationships/image" Target="../media/image44.tiff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css-tricks.com/css3-gradients/" TargetMode="Externa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w3.org/Style/CSS/current-work" TargetMode="Externa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3 – </a:t>
            </a:r>
            <a:r>
              <a:rPr lang="en-US" dirty="0" err="1" smtClean="0"/>
              <a:t>Estilo</a:t>
            </a:r>
            <a:r>
              <a:rPr lang="en-US" dirty="0" smtClean="0"/>
              <a:t> de un </a:t>
            </a:r>
            <a:r>
              <a:rPr lang="en-US" dirty="0" err="1" smtClean="0"/>
              <a:t>documento</a:t>
            </a:r>
            <a:r>
              <a:rPr lang="en-US" dirty="0" smtClean="0"/>
              <a:t> 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Ejemplo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vivo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hlinkClick r:id="rId3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hlinkClick r:id="rId3"/>
              </a:rPr>
              <a:t>Enlace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3" b="9665"/>
          <a:stretch/>
        </p:blipFill>
        <p:spPr>
          <a:xfrm>
            <a:off x="433137" y="1491915"/>
            <a:ext cx="6189787" cy="28234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16332" r="1275" b="17321"/>
          <a:stretch/>
        </p:blipFill>
        <p:spPr>
          <a:xfrm>
            <a:off x="2839453" y="1887666"/>
            <a:ext cx="7273736" cy="308008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" t="16332" r="-160" b="9410"/>
          <a:stretch/>
        </p:blipFill>
        <p:spPr>
          <a:xfrm>
            <a:off x="5933887" y="2703038"/>
            <a:ext cx="6096000" cy="283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3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Estilo y estructura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s-EC" sz="2531" dirty="0"/>
              <a:t>El navegador garantiza estilos por defecto para cada elemento HTML</a:t>
            </a:r>
          </a:p>
          <a:p>
            <a:pPr lvl="1"/>
            <a:r>
              <a:rPr lang="es-EC" sz="1969" dirty="0"/>
              <a:t>Ordena los elementos acorde al tipo</a:t>
            </a:r>
          </a:p>
          <a:p>
            <a:pPr lvl="1"/>
            <a:r>
              <a:rPr lang="es-EC" sz="2109" dirty="0"/>
              <a:t>Elementos Block: posicionados uno bajo otro hacia abajo en la </a:t>
            </a:r>
            <a:r>
              <a:rPr lang="es-EC" sz="2109" dirty="0" smtClean="0"/>
              <a:t>página</a:t>
            </a:r>
            <a:endParaRPr lang="es-EC" sz="2109" dirty="0"/>
          </a:p>
          <a:p>
            <a:pPr lvl="2"/>
            <a:r>
              <a:rPr lang="es-EC" sz="1687" dirty="0"/>
              <a:t>&lt;header</a:t>
            </a:r>
            <a:r>
              <a:rPr lang="es-EC" sz="1687" dirty="0" smtClean="0"/>
              <a:t>&gt;</a:t>
            </a:r>
          </a:p>
          <a:p>
            <a:pPr lvl="2"/>
            <a:r>
              <a:rPr lang="es-EC" sz="1687" dirty="0"/>
              <a:t>&lt;nav&gt;</a:t>
            </a:r>
          </a:p>
          <a:p>
            <a:pPr lvl="2"/>
            <a:r>
              <a:rPr lang="es-EC" sz="1687" dirty="0" smtClean="0"/>
              <a:t>&lt;</a:t>
            </a:r>
            <a:r>
              <a:rPr lang="es-EC" sz="1687" dirty="0"/>
              <a:t>section&gt;</a:t>
            </a:r>
          </a:p>
          <a:p>
            <a:pPr lvl="2"/>
            <a:r>
              <a:rPr lang="es-EC" sz="1687" dirty="0" smtClean="0"/>
              <a:t>&lt;aside&gt;</a:t>
            </a:r>
            <a:endParaRPr lang="es-EC" sz="1687" dirty="0"/>
          </a:p>
          <a:p>
            <a:pPr lvl="2"/>
            <a:r>
              <a:rPr lang="es-EC" sz="1687" dirty="0" smtClean="0"/>
              <a:t>&lt;</a:t>
            </a:r>
            <a:r>
              <a:rPr lang="es-EC" sz="1687" dirty="0"/>
              <a:t>footer</a:t>
            </a:r>
            <a:r>
              <a:rPr lang="es-EC" sz="1687" dirty="0" smtClean="0"/>
              <a:t>&gt;</a:t>
            </a:r>
            <a:endParaRPr lang="es-EC" sz="1687" dirty="0"/>
          </a:p>
          <a:p>
            <a:pPr lvl="1"/>
            <a:r>
              <a:rPr lang="es-EC" sz="2109" dirty="0"/>
              <a:t>Elementos </a:t>
            </a:r>
            <a:r>
              <a:rPr lang="es-EC" sz="2109" dirty="0" err="1"/>
              <a:t>Inline</a:t>
            </a:r>
            <a:r>
              <a:rPr lang="es-EC" sz="2109" dirty="0"/>
              <a:t>: posicionados uno junto a otro sin salto de línea a menos que no exista suficiente espacio horizontal</a:t>
            </a:r>
          </a:p>
          <a:p>
            <a:pPr lvl="2"/>
            <a:endParaRPr lang="es-EC" sz="1687" dirty="0"/>
          </a:p>
          <a:p>
            <a:pPr lvl="1"/>
            <a:endParaRPr lang="es-EC" sz="2109" dirty="0"/>
          </a:p>
        </p:txBody>
      </p:sp>
      <p:sp>
        <p:nvSpPr>
          <p:cNvPr id="5" name="AutoShape 2" descr="data:image/jpeg;base64,/9j/4AAQSkZJRgABAQEAYABgAAD/2wBDAAoHBwkHBgoJCAkLCwoMDxkQDw4ODx4WFxIZJCAmJSMgIyIoLTkwKCo2KyIjMkQyNjs9QEBAJjBGS0U+Sjk/QD3/wAALCAGAAYABAREA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9oACAEBAAA/AO98U+ItW0zW9K0vRbG1uri/SZ/38pQL5YU9R9TVb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k0DxNrV14sm0PXNOtLWVLP7WrW8xkyN4UDn8aTXf+Sn+FP+uF7/AOgJW5qd1NbzqsT7QVz0B71T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qzp15PPdbJJNy4JxgVhQ/8louf+wGv/o6pNd/5Kf4U/64Xv8A6Ala2s/8fKf7n9TWfRRRRRRRRRRRRRRRRRRRRRRRRRRRRRRRRRRRRRRRRRRRV3Sf+P0f7prIh/5LRc/9gNf/AEdUmu/8lP8ACn/XC9/9AStbWf8Aj5T/AHP6ms+iiiiiiiiiiiiiiiiiiiiiiiiiiiiiiiiiiiiiiiiiiiruk/8AH6P901kQ/wDJaLn/ALAa/wDo6pNd/wCSn+FP+uF7/wCgJWtrP/Hyn+5/U1n0UUUUUUUUUUUUUVHDcQ3AYwTRyhW2sUYNg+hx3qSimTTRW8RknkSKNeruwUD8TTlYOoZSGUjIIOQRS0UUUyWWOCMyTOsaL1ZjgD8aSG4huVZoJo5VU7SUYMAfTjvUlFRzTxW8RknlSKMdXdgoH4mnghlBUggjII70tFFFFFFFFFFFFFXdJ/4/R/umsiH/AJLRc/8AYDX/ANHVJrv/ACU/wp/1wvf/AEBK1tZ/4+U/3P6ms+iiiiiiiiiiiiivOpf7b/4SCL/hLP7Q+x+evkf2fj7PncNvmY+bGcdawdN1LVdFtZr2xvhHbvrjQSW3lKd+RkkseegxgVoXXi/X31S/aG7jge2vfJjtJWgSMoD0O4hyT6j/APUniPxnqVteajNp+qSKLSdYvIeOFEU5wVAJLv0PPHeqnjDxBfaiuvWt3qUdtDA0SQ2BjXM4JB3A9eMBvxqzeeKdZiu5LO2vBZR2dnAYFJhVZCUU7mMhyRzj5a1bPVtd1nxX9gl1EWdsljFdTxxRo+eF3Kreh3HnJpvhv+3f7Xh/sX+0P7A3Df8A2rjO3P8Ayz/ixjp2r0OsPxZ/b39lj/hG/K+0bv3m7G7bj+HPGfrXMaVsuIoNPk/tU391fw/bBqP3tsYaQ7e235MfjXP6NqWq6NZpd2V8EtZdcNvJbGJTvyASSx56DGBV+Xxh4gl1K7eK6jhkgvfISzlaBIygP3TuIck+opPEfjTU7W91GfTtUk22tyIRA8cKIMEgqASXfp97jvVTxnr19qA8QWl1qSW8NtNHHDYGNczLuzuDdeMA/jVzUPFWtR6hdWtteCySyt4fIRjCqvlQdzGQ5IP+z0/nqWeq63rPiuWxm1AWlpDZQ3U8UUaPnKoXVW64O485NJ4Y/t7+1of7J+3/APCP5G7+1cbtv/TP+Lp07V6DRRRRRRRRRRRV3Sf+P0f7prIh/wCS0XP/AGA1/wDR1Sa7/wAlP8Kf9cL3/wBAStbWf+PlP9z+prPooooooooooooooqv/AGfZ7Cn2S32F/M2+UuN397p196GsLR7oXL2sDXC9JTGC4/HGaR9NspZZJJLO2eSQYdmiUlh7nHPQflRJp1lM++Wzt3bbsy0Sk7fTp09qJtOsrho2ns7eQxjCF4lbYPbI4qUW8K3DTrDGJmG0yBRuI9M9cVJRRTGijeRJGRS6Z2sRyueuD2zUX9n2ewJ9kt9ofzNvlLjd/e6dfehrC0e6F01rAbgdJTGN4/HGaa+mWMskkkllbM8vEjNEpL/U456UsmnWUzl5bO3dmUIWaJSSo6Dp09qJtOs7h43ntLeR4xhGeJWKj2yOKlW3hW4adYoxMw2tIFG4j0J61JRRRRRRRRRRRRV3Sf8Aj9H+6ayIf+S0XP8A2A1/9HVJrv8AyU/wp/1wvf8A0BK1tZ/4+U/3P6ms+iiiiiiiiiiiiiiiiiiiiiiiiiiiiiiiiiiiiiiiiiiiruk/8fo/3TWRD/yWi5/7Aa/+jqk13/kp/hT/AK4Xv/oCVraz/wAfKf7n9TWfRRRRRRRRRRRRRRRRRRRRRRRRRRRRRRRRRRRRRRRRRRRV3Sf+P0f7prIh/wCS0XP/AGA1/wDR1Sa7/wAlP8Kf9cL3/wBAStrVYJZbhDHGzALjIHvVH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t6ZbzRXYaSNlG08kViQ/8louf+wGv/o6pNd/5Kf4U/wCuF7/6AldPcTtE4CgYIzzUX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VJBcPJJtYDGO1crD/wAlouf+wGv/AKOqTXf+Sn+FP+uF7/6AldHef6xfpVeiiiiiiiiiiiiiiiiiiiiiiiiiiiiiiiiiiiiiiiiiiiprT/X/AIVzUP8AyWi5/wCwGv8A6OqTXf8Akp/hT/rhe/8AoCV0d5/rF+lV6KKKKKKKKKKKKKKKKKKKKKKKKKKKKKKKKKKKKKKKKKKKmtP9f+Fc1D/yWi5/7Aa/+jqk13/kp/hT/rhe/wDoCV0d5/rF+lV6KKKKKKKKKKKKKKKKKKKKKKKKKKKKKKKKKKKKKKKKKKKmtP8AX/hXNQ/8louf+wGv/o6pNd/5Kf4U/wCuF7/6AldHef6xfpVeiiiiiiiiiiiiiiiuc8aeJrvwxpaXNnpr3hdirPzshH958AnFc2vjjUdP0e0vjeafrc2oXqW6xW2Y0t8j7uTznP8AeFTxfEO//svVTdWVhb3+n3gtWWS5KxHO7ocZJ+U8DrVeP4m6gtlfzTabA39m3MKXLIZFBikyN4DAMCCB1HerN54xvtQsdQv7HUNP0uzsb0wQTXILpebQdw9R2I25NbPgjxRd+KNPlnvNNa18sgJKN3l3AOfmTcAcce/Wumrz/wAT+N9Ss/EDaNAtto8R4XUr9WKPx/AANvfuccdqTW/FV34f+3amkgv0sobWz5YrHLI4LvJgcZIKfnUsfj7UYpddttR06ztbvTVjdVa6xGQ+MBmI68jp16VSj+JeqGHVE/s21muLG3W6zEZFR4yQGwGAPG7OehwauS+M7nW4tTk0u+s9MsbJYWS/uPmWR2AYxkHtyQcc5xV7wN4vvfE/2hLuwCJAPlvYA4gnOcfLuANdfRRRRRRRRRRRRRRU1p/r/wAK5qH/AJLRc/8AYDX/ANHVJrv/ACU/wp/1wvf/AEBK6O8/1i/Sq9FFFFFFFFFFFFFFFFY974T0a+eN5bGNGjuFuQYv3eZF6MduMn61VuvAehXZuzLbSB7q5F3I6zMGEozhlOePvHp61JbeC9GtYtRjS3kZdSQJdeZM7mQAHnJJOeSc9c1Zs/DOk2Om2thFYwtbWjF4UlG/Yxzluc88nmtWiorm1gvLdoLqGOaF+GjkUMp+oNZF14O0e80qbTprZjazTCdkEhX5gABgjoAABj2pmoeCtE1S4v57u1Z5L8IJ28xhnbjaRzwRgdKdYeDtI067nuooZnnuIDbzPNO8hkQ44O4nPQD6VJp/hLRtM0oabb2MbWnm+cY5f3gL+p3Zz0FbAAVQAMADAA7UtFFFFFFFFFFFFFFTWn+v/Cuah/5LRc/9gNf/AEdUmu/8lP8ACn/XC9/9ASujvP8AWL9Kr0UUUUUUUUUUUUUUUUUUUUUUUUUUUUUUUUUUUUUUUUUUVNaf6/8ACuah/wCS0XP/AGA1/wDR1Sa7/wAlP8Kf9cL3/wBASujvP9Yv0qvRRRRRRRRRRRRRRRRRRRRRRRRRRRRRRRRRRRRRRRRRRRU1p/r/AMK5qH/ktFz/ANgNf/R1Sa7/AMlP8Kf9cL3/ANASujvATIuPSq+D6GjB9DRg+howfQ0YPoaMH0NGD6GjB9DRg+howfQ0YPoaMH0NGD6GjB9DRg+howfQ0YPoaMH0NGD6GjB9DRg+howfQ0YPoaMH0NGD6GjB9DRg+howfQ0YPoaMH0NGD6GjB9DRg+howfQ0YPoaMH0NGD6GjB9DRg+howfQ0YPoaMH0NGD6GjB9DU1qCJ+R2rmof+S0XP8A2A1/9HVJrv8AyU/wp/1wvf8A0BK6C/vntJlVFUgrnmqv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1YstQkubjy2VAME8ZrnYf+S0XP/YDX/0dUmu/8lP8Kf8AXC9/9AStbWf+PlP9z+prPoooooooooooooooooooooooooooooooooooooooooooq7pP/H6P901kQ/8AJaLn/sBr/wCjqk13/kp/hT/rhe/+gJWtrP8Ax8p/uf1NZ9FFFFFFFFFFFFFFFFFFFFFFFFFFFFFFFFFFFFFFFFFFFXdJ/wCP0f7prIh/5LRc/wDYDX/0dUmu/wDJT/Cn/XC9/wDQErW1n/j5T/c/qaz6KKKKKKKKKKKKKKKKKKKKKKKKKKKKKKKKKKKKKKKKKKKu6T/x+j/dNZEP/JaLn/sBr/6OqTXf+Sn+FP8Arhe/+gJWtrP/AB8p/uf1NZ9FFFFFFFFFFFFVtRunstOnuYreS5kiQssMf3nI7CuL0TxdqesXNxdPNaxm2ikZdHjU/aJWCnAJYf8AoNLp/wARZGt76XUYLZHtrfzvs8ZkSUNkDaQ64PXkg/nRYfEW4O59Q09DCbRrlXtt5CkKW2MWUDJA6jir+meIPEN/aJdPpVmsFzbNNbstzypxlQ4PXPHTpmuXtPEmrTeELG81CWZ/O1RY0miuDG7g7shgBjaMDjpW3ffEC8ge/vINNhfStPuhazO0pErHOCVGMY/z9IdS+IeoWsmqvbaZBLa6bMiSSNKVJVjgcep/Sn6x4wv9F1kC2uLXVI7gqy6cisLiHIBwCoI9+eea7m3laa2ilaNo2dAxRuqkjofcVJXH+L/F19ol/FZW1tFBHKB/xMLoOYUJ7YUHmmvql9CYJYbg6xLZafJdObb5VuHd9qcLxgBX/L1qpbfEdl0vUbm8htWltI0dYIWkV8sQuGDqMAFhkjNLb/EWeGG7fUdPVlithPHJb79jEkDYSyjB56jIq6mveI5NIuLmXTbOLfZG5t5I7jO3jIDKec4544rA0/X9Um0bwxNqEkzNd6gUWSO5ZTKu/wDjA4IzkbemBWkfiJdhDqP9mxf2ML37Hv8ANPnZ/vbcYxjtUV38RNRtXvJRpcDWdnfm0kk847jyQMD14P5ipNS8YajoniF7SGa21tJZTttLdWFxAM/dJUFTjpzzXeISyAkEEjOD2paKKKKKKKKKu6T/AMfo/wB01kQ/8louf+wGv/o6pNd/5Kf4U/64Xv8A6Ala2s/8fKf7n9TWfRRRRRRRRRRRRRVO80mxv3L3VrFJIUaPzCuHCkYIDdehrOtfBmj2pcmCWfdCbcfaJmk2xnqq5PA+lOsPCGk6fvEcU0ivEYNk8zyKsZ6qATgCmaZ4L0bSb1Lq2t3MsalYvMlZxED1CgnjqfzqOLwJocNt9nSCXyROtwqGdyFdc4I546mn3XgnQ7zUXvZrQmSRxJIgkYRyOP4mXOCf8akn8IaRcx6iktuxXUXWS5AkYbipyMc8c+laVrp1pZO721vHHJJgO6qNz4GBk9T0qzRTXjSWNkkVXRhhlYZBHuKzR4a0sW93Atqqw3SKkkaEqoVckBcfd5JPHc1Vg8F6NDHcI8Elx9oiEDtcTNIfLByFBJ4AIB49BT7TwhpVpFPGIpZkni8lxPM8nyf3Rk8D6U3TfBmjaXM8sFu7u0RhBmlZ9sZ6quTwKZa+CNGtIraOKGbZaz/aIQ0znY/HTnpx0pT4I0M6l9t+yHzPN8/y/Mby/M/vbM4zTpfBujT211BJbuY7q4+1SjzW5k5568dTxWtbWNtZtK1tBFE0zF5GRQC7HuT3qeiiiiiiiiiiruk/8fo/3TWRD/yWi5/7Aa/+jqk13/kp/hT/AK4Xv/oCVraz/wAfKf7n9TWfRRRRRRRRRRRRRRRRRRRRRRRRRRRRRRRRRRRRRRRRRRRV3Sf+P0f7prIh/wCS0XP/AGA1/wDR1Sa7/wAlP8Kf9cL3/wBAStbWf+PlP9z+prPoooooooooooooooooooooooooooooooooooooooooooq7pP8Ax+j/AHTWRD/yWi5/7Aa/+jqk13/kp/hT/rhe/wDoCVraz/x8p/uf1NZ+KMUYoxRijFGKMUYoxRijFGKMUYoxRijFGKMUYoxRijFGKMUYoxRijFGKMUYoxRijFGKMUYoxRijFGKMVd0n/AI/R/umsiH/ktFz/ANgNf/R1Sa7/AMlP8Kf9cL3/ANASuomnETgFc5GetM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nxXAlk2hccetcnD/yWi5/7Aa/+jqk13/kp/hT/AK4Xv/oCV0d5/rF+lV6KKKKKKKKKKKKKKKKKKKKKKKKKKKKKKKKKKKKKKKKKKKmtP9f+Fc1D/wAlouf+wGv/AKOqTXf+Sn+FP+uF7/6AldHef6xfpVeiiiiiiiiiiiiiiiiiiiiiiiiiiiiiiiiiiiiiiiiiiiprT/X/AIVzUP8AyWi5/wCwGv8A6OqTXf8Akp/hT/rhe/8AoCV0d5/rF+lV6KKKKKKKKKKKKKKKKKKKKKKKKKKKKKKKKKKKKKKKKKKKmtP9f+Fc1D/yWi5/7Aa/+jqk13/kp/hT/rhe/wDoCV0d5/rF+lV6KKKKKKKKKKKKKK5Txl43XwpLbW62TT3F0P3byOI4V5x8zn+X61XuPFupaLotncahFpt5Pdu58yC9SG3jUYwAzZLH6A/yqm3xVgOhWOoJprK11PJbsJZ9sUTIAeX2nqCMcevpT5fGTXeqeGJQZbaK+M3mxw3MckfygfeIB3fgQfWsm4+IGp6xqXhyWytJ9P0671EReYZFYXKB1UgjGV7/AJ9eK0Ifi5Yy38a/YwLGS5+zrN9qTzR6OYuoX3z/AIVJN4+vdB8QLpWtQWl950pSKTTpQ0igngPGec4+n4131FcLrnj+4i8RSaBpVtbQ3icG51KYRRfVR1br/wDWq3d+IL3TbrU7mRRdpp9tbwNEsywxtMwLO25uAMFPz6VQg+KcT6bqtxJppabTvLJW3uBLHIHOAQ4HAHc4NVdY+IEl54NvL+BTbSW9xHHusr2OQsGz3Kkr06FR7UnjTx/fJa65aaJZTxjTXjil1BZFHluXHGwjkHBGamvPilFpb/ZRaLcva20T3Mkl0kJZmUEhFIy557VLrPj+60VrfU9tjd6PexRywwiYR3aBlGflP3uc9PzrtdOvV1LTre8jjliWeMSBJV2uoIzgjsas0UUUUUUUUUUVNaf6/wDCuah/5LRc/wDYDX/0dUmu/wDJT/Cn/XC9/wDQEro7z/WL9Kr0UUUUUUUUUUUUUVHPbw3UDw3MUc0TjDJIoZW+oNc3cfD7R2ubOeyNzp0lmztEbSQLjf8Ae+8Dj8MYpkHw+sbPTls7LUdUtkWd58pcDksACGBXDD5R1BPXmn2Xw90ewk0x4Tc5055JI9zgiRnxuL8c9B0xVa0+GOj2V3aTRXOolbO5FzbwtODHGcg4AI6EgZ78datWXgOw069Etne6lDbiYzizS42w7j7AZx7ZxWvpmg6Zo7SPp9lDBJKxaSRV+dyTk5Y8mtCiqep6RYazbfZ9StIbmLsJFzt+h6g/Ssa98CaXfaNLpsj3KxSXIuQ6ONyMFCqASOgUAc5pieArKOW+mXUdWFxfKiyzrc7ZMr0IIA+mOmO1V5PhnpFxY3tvcXF9LJeujzTl0DnZnaBhcAc+nNP1b4caTq99fXMs9/CL8q08MEwWN2HRiMHJ+vqakuPAOny3rXVte6jZSSRJFN9lmCeaEACk8dcDqMVrW/hzSrbUTfpZxtelVX7RJl3wqhRgnOOB171p0UUUUUUUUUUUVNaf6/8ACuah/wCS0XP/AGA1/wDR1Sa7/wAlP8Kf9cL3/wBASujvP9Yv0qvRRRRRRRRRRRRRRRRRRRRRRRRRRRRRRRRRRRRRRRRRRRU1p/r/AMK5qH/ktFz/ANgNf/R1Sa7/AMlP8Kf9cL3/ANASujvP9Yv0qvRRRRRRRRRRRRRRRRRRRRRRRRRRRRRRRRRRRRRRRRRRRU1p/r/wrmof+S0XP/YDX/0dUmu/8lP8Kf8AXC9/9ASujvP9Yv0qvRRRRRRRRRRRRRRRRRRRRRRRRRRRRRRRRRRRRRRRRRRRU1p/r/wrmof+S0XP/YDX/wBHVJrv/JT/AAp/1wvf/QErpLq8ht5AsqFiRkYANQ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1NbXsE82yJGVsZyVArmIf8AktFz/wBgNf8A0dUmu/8AJT/Cn/XC9/8AQErW1n/j5T/c/qaz6KKKKKKKKKKKKKKKKKKKKKKKKKKKKKKKKKKKKKKKKKKKu6T/AMfo/wB01kQ/8louf+wGv/o6pNd/5Kf4U/64Xv8A6Ala2s/8fKf7n9TWfRRRRRRRRRRRRRRRRRRRRRRRRRRRRRRRRRRRRRRRRRRRV3Sf+P0f7prIh/5LRc/9gNf/AEdUmu/8lP8ACn/XC9/9AStbWf8Aj5T/AHP6ms+iiiiiiiiiiiiiiiiiiiiiiiiiiiiiiiiiiiiiiiiiiiruk/8AH6P901kQ/wDJaLn/ALAa/wDo6pNd/wCSn+FP+uF7/wCgJWtrP/Hyn+5/U1n0UUUUUUUUUUUUUUhIUEkgADJJ7ViX3jDSLG0FwtwbpTcC2AtR5haQjO0Y4JxWxDL50Mcmx08xQ2xxhhx0I7GpO4Hc1TTVbSTWJNLSXdeRxec8YB+VcgDJ6dxVzuR6VWvtRtNMjSS/uI7dHcRq0jbRuIJAz26GrCsHUMpBVhkEHIIpahuru3sbdp7ueOCFeryMFA/E1m3virTLG3+0Syu0P2X7XvRcjyyyqv4ksMfjV3TNRj1XT4ryKKeKOXlVnTY2Oxx79RVvp1+lU7rVbSzv7Synlxc3ZIhjAJLYGT9BVzvjv1xUN3dQ2Fq9zdSCKGMbmdugHrTre5hu4FmtpY5om+68bBlP4ipKKKKKKKKKKKKu6T/x+j/dNZEP/JaLn/sBr/6OqTXf+Sn+FP8Arhe/+gJWtrP/AB8p/uf1NZ9FFFFFFFFFFFFFFc74w8LP4os4Yo757YwsW2Ebo5enDjIz0/U1yms+FL26stIgudFtVeC/Ecn9nhvLaAgbmI6jOOSeeKo6n4b1P7dqMS6XfS6o92jWF/GT5UUIPA3Z+XA4x/hT9e8P6rNqer/aNMvb3UZ5Y20+9hJ8uFQemc4Xjjn/AOvV5vDl7beObqcWM7zXFifs95GCY47ox4Lse3O78xxVHw14d1KHUbJ3tL61uYVl+0v9k2rKDnIaQyfPnthe/wCNX/DnhO6tfBqFNGt5dVuZDFKuog7Y48kg7fy6c85rpfB/hOTwxDOJb5p2nIYxICsUXX7oJPr1rpK4vxJ4KutQ1z+2LSe3u3UDFlfqWhGAB8uDxnGenU1Q8R6He6zoGrzy6Y63iJaxWtvGpO0pgvsx1H7xx6fLWVqfhi4tpVjn0a9vbM6YsdkkGW+zTkAsWGePmLHPv+T7/QNWBsTr+nXuqwrpphRLclzDPzgtg9QMDPP44pJvC99FL4XudW026vmjRo7wRZdlAJMYOD2z19qhk8N6xJrdz9qt70XzX3mxXsNr5mF7ESmRQF/2cf4VtaR4ZnXWPEmo3GlfaLoXUjWK3OVjkDFgTzwQQRzWl4W8F3Oj6tJqlzcwwvKCDZWSlYBn1yefyrsKKKKKKKKKKKKu6T/x+j/dNZEP/JaLn/sBr/6OqTXf+Sn+FP8Arhe/+gJWtrP/AB8p/uf1NZ9FFFFFFFFFFFFFFFFFFFFFFFFFFFFFFFFFFFFFFFFFFFXdJ/4/R/umsiH/AJLRc/8AYDX/ANHVJrv/ACU/wp/1wvf/AEBK1tZ/4+U/3P6ms+iiiiiiiiiiiiiiiiiiiiiiiiiiiiiiiiiiiiiiiiiiiruk/wDH6P8AdNZEP/JaLn/sBr/6OqTXf+Sn+FP+uF7/AOgJWtrP/Hyn+5/U1n0UUUUUUUUUUUUUUUUUUUUUUUUUUUUUUUUUUUUUUUUUUVd0n/j9H+6ayIf+S0XP/YDX/wBHVJrv/JT/AAp/1wvf/QEro7zT/tcquZNuBjGM1X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mtNN+yz+YJN3GMbcVzUP/ACWi5/7Aa/8Ao6r3ibwtea3q2m6jp2sNplzYLKquLdZtwcKDwxx0H61U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ptB8I3+m+JZta1XXG1S4ktfsozarDtXcGH3Tj17d6//9m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"/>
          <p:cNvSpPr>
            <a:spLocks noChangeAspect="1" noChangeArrowheads="1"/>
          </p:cNvSpPr>
          <p:nvPr/>
        </p:nvSpPr>
        <p:spPr bwMode="auto">
          <a:xfrm>
            <a:off x="1633388" y="-101575"/>
            <a:ext cx="214313" cy="21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4294" tIns="32147" rIns="64294" bIns="32147" numCol="1" anchor="t" anchorCtr="0" compatLnSpc="1">
            <a:prstTxWarp prst="textNoShape">
              <a:avLst/>
            </a:prstTxWarp>
          </a:bodyPr>
          <a:lstStyle/>
          <a:p>
            <a:endParaRPr lang="es-EC" sz="1266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365125"/>
            <a:ext cx="5080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29889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Cómo</a:t>
            </a:r>
            <a:r>
              <a:rPr lang="en-US" dirty="0" smtClean="0"/>
              <a:t> </a:t>
            </a:r>
            <a:r>
              <a:rPr lang="en-US" dirty="0" err="1" smtClean="0"/>
              <a:t>incluir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117" b="18190"/>
          <a:stretch/>
        </p:blipFill>
        <p:spPr>
          <a:xfrm>
            <a:off x="838200" y="1851109"/>
            <a:ext cx="10515600" cy="35944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736" y="6488668"/>
            <a:ext cx="113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Referencia</a:t>
            </a:r>
            <a:r>
              <a:rPr lang="en-US" dirty="0" smtClean="0">
                <a:solidFill>
                  <a:schemeClr val="bg1"/>
                </a:solidFill>
              </a:rPr>
              <a:t>: 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image.slidesharecdn.com</a:t>
            </a:r>
            <a:r>
              <a:rPr lang="en-US" dirty="0">
                <a:solidFill>
                  <a:schemeClr val="bg1"/>
                </a:solidFill>
              </a:rPr>
              <a:t>/css-120210110505-phpapp02/95/css-tutorial-31-728.jpg?cb=1328873878</a:t>
            </a:r>
          </a:p>
        </p:txBody>
      </p:sp>
    </p:spTree>
    <p:extLst>
      <p:ext uri="{BB962C8B-B14F-4D97-AF65-F5344CB8AC3E}">
        <p14:creationId xmlns:p14="http://schemas.microsoft.com/office/powerpoint/2010/main" val="115606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tengo</a:t>
            </a:r>
            <a:r>
              <a:rPr lang="en-US" dirty="0" smtClean="0"/>
              <a:t> </a:t>
            </a:r>
            <a:r>
              <a:rPr lang="en-US" dirty="0" err="1" smtClean="0"/>
              <a:t>todos</a:t>
            </a:r>
            <a:r>
              <a:rPr lang="en-US" dirty="0" smtClean="0"/>
              <a:t> a la </a:t>
            </a:r>
            <a:r>
              <a:rPr lang="en-US" dirty="0" err="1" smtClean="0"/>
              <a:t>vez</a:t>
            </a:r>
            <a:r>
              <a:rPr lang="en-US" dirty="0" smtClean="0"/>
              <a:t>, ¿</a:t>
            </a:r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pasa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External – Internal - Inline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3169318"/>
            <a:ext cx="8890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1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Siendo</a:t>
            </a:r>
            <a:r>
              <a:rPr lang="en-US" dirty="0" smtClean="0"/>
              <a:t> </a:t>
            </a:r>
            <a:r>
              <a:rPr lang="en-US" dirty="0" err="1" smtClean="0"/>
              <a:t>precisos</a:t>
            </a:r>
            <a:r>
              <a:rPr lang="en-US" dirty="0" smtClean="0"/>
              <a:t> …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  <a:defRPr/>
            </a:pPr>
            <a:r>
              <a:rPr lang="en-US" dirty="0" err="1"/>
              <a:t>Estilo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defecto</a:t>
            </a:r>
            <a:r>
              <a:rPr lang="en-US" dirty="0"/>
              <a:t> del </a:t>
            </a:r>
            <a:r>
              <a:rPr lang="en-US" dirty="0" err="1"/>
              <a:t>navegador</a:t>
            </a:r>
            <a:endParaRPr lang="en-US" dirty="0"/>
          </a:p>
          <a:p>
            <a:pPr marL="914400" indent="-914400">
              <a:buFont typeface="+mj-lt"/>
              <a:buAutoNum type="arabicPeriod"/>
              <a:defRPr/>
            </a:pPr>
            <a:r>
              <a:rPr lang="en-US" dirty="0" err="1"/>
              <a:t>Hoja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externa</a:t>
            </a:r>
          </a:p>
          <a:p>
            <a:pPr marL="914400" indent="-914400">
              <a:buFont typeface="+mj-lt"/>
              <a:buAutoNum type="arabicPeriod"/>
              <a:defRPr/>
            </a:pPr>
            <a:r>
              <a:rPr lang="en-US" dirty="0" err="1"/>
              <a:t>Hoja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</a:t>
            </a:r>
            <a:r>
              <a:rPr lang="en-US" dirty="0" err="1"/>
              <a:t>interna</a:t>
            </a:r>
            <a:r>
              <a:rPr lang="en-US" dirty="0"/>
              <a:t> (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sección</a:t>
            </a:r>
            <a:r>
              <a:rPr lang="en-US" dirty="0"/>
              <a:t> Head)</a:t>
            </a:r>
          </a:p>
          <a:p>
            <a:pPr marL="914400" indent="-914400">
              <a:buFont typeface="+mj-lt"/>
              <a:buAutoNum type="arabicPeriod"/>
              <a:defRPr/>
            </a:pPr>
            <a:r>
              <a:rPr lang="en-US" dirty="0" err="1"/>
              <a:t>Estilo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linea</a:t>
            </a:r>
            <a:r>
              <a:rPr lang="en-US" dirty="0"/>
              <a:t> (</a:t>
            </a:r>
            <a:r>
              <a:rPr lang="en-US" dirty="0" err="1"/>
              <a:t>dentro</a:t>
            </a:r>
            <a:r>
              <a:rPr lang="en-US" dirty="0"/>
              <a:t> de un </a:t>
            </a:r>
            <a:r>
              <a:rPr lang="en-US" dirty="0" err="1"/>
              <a:t>elemento</a:t>
            </a:r>
            <a:r>
              <a:rPr lang="en-US" dirty="0"/>
              <a:t> HTML)</a:t>
            </a:r>
          </a:p>
        </p:txBody>
      </p:sp>
    </p:spTree>
    <p:extLst>
      <p:ext uri="{BB962C8B-B14F-4D97-AF65-F5344CB8AC3E}">
        <p14:creationId xmlns:p14="http://schemas.microsoft.com/office/powerpoint/2010/main" val="59843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718000" cy="4351338"/>
          </a:xfrm>
        </p:spPr>
        <p:txBody>
          <a:bodyPr/>
          <a:lstStyle/>
          <a:p>
            <a:r>
              <a:rPr lang="en-US" dirty="0" err="1" smtClean="0"/>
              <a:t>Dispositivo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que se </a:t>
            </a:r>
            <a:r>
              <a:rPr lang="en-US" dirty="0" err="1" smtClean="0"/>
              <a:t>va</a:t>
            </a:r>
            <a:r>
              <a:rPr lang="en-US" dirty="0" smtClean="0"/>
              <a:t> a </a:t>
            </a:r>
            <a:r>
              <a:rPr lang="en-US" dirty="0" err="1" smtClean="0"/>
              <a:t>utilizar</a:t>
            </a:r>
            <a:r>
              <a:rPr lang="en-US" dirty="0" smtClean="0"/>
              <a:t> </a:t>
            </a:r>
          </a:p>
          <a:p>
            <a:r>
              <a:rPr lang="en-US" dirty="0" smtClean="0"/>
              <a:t>El </a:t>
            </a:r>
            <a:r>
              <a:rPr lang="en-US" dirty="0" err="1" smtClean="0"/>
              <a:t>navegador</a:t>
            </a:r>
            <a:r>
              <a:rPr lang="en-US" dirty="0" smtClean="0"/>
              <a:t> decide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812" y="365125"/>
            <a:ext cx="4541252" cy="2186288"/>
          </a:xfrm>
          <a:prstGeom prst="rect">
            <a:avLst/>
          </a:prstGeom>
        </p:spPr>
      </p:pic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368806"/>
            <a:ext cx="6718000" cy="34891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200" y="3191112"/>
            <a:ext cx="4554415" cy="366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094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graphicFrame>
        <p:nvGraphicFramePr>
          <p:cNvPr id="7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064045"/>
              </p:ext>
            </p:extLst>
          </p:nvPr>
        </p:nvGraphicFramePr>
        <p:xfrm>
          <a:off x="1761066" y="1367888"/>
          <a:ext cx="8669868" cy="4978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/>
                <a:gridCol w="6653644"/>
              </a:tblGrid>
              <a:tr h="342392"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Valores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Descripción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all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braille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braille tactile feedback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embossed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paged braille printers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handheld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handheld devices that typically have small, low-resolution screens and limited bandwidth 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paged material and documents viewed on screen in print preview mode </a:t>
                      </a:r>
                      <a:endParaRPr lang="es-EC" sz="1800" dirty="0"/>
                    </a:p>
                  </a:txBody>
                  <a:tcPr/>
                </a:tc>
              </a:tr>
              <a:tr h="497159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screen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color computer screens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speech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speech synthesizers </a:t>
                      </a:r>
                      <a:endParaRPr lang="es-EC" sz="1800" dirty="0"/>
                    </a:p>
                  </a:txBody>
                  <a:tcPr/>
                </a:tc>
              </a:tr>
              <a:tr h="614399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tty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media, using a fixed-pitch character grid such as teletypes, terminals, and portable devices with limited display capabilities </a:t>
                      </a:r>
                      <a:endParaRPr lang="es-EC" sz="1800" dirty="0"/>
                    </a:p>
                  </a:txBody>
                  <a:tcPr/>
                </a:tc>
              </a:tr>
              <a:tr h="731857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tv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television-type devices that typically have low-resolution color screens with limited ability to scroll and have sound</a:t>
                      </a:r>
                      <a:endParaRPr lang="es-EC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206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Sintaxis</a:t>
            </a:r>
            <a:r>
              <a:rPr lang="en-US" dirty="0"/>
              <a:t> y </a:t>
            </a:r>
            <a:r>
              <a:rPr lang="en-US" dirty="0" err="1"/>
              <a:t>reglas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hoja</a:t>
            </a:r>
            <a:r>
              <a:rPr lang="en-US" dirty="0"/>
              <a:t> de </a:t>
            </a:r>
            <a:r>
              <a:rPr lang="en-US" dirty="0" err="1"/>
              <a:t>estilo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851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Sintaxis</a:t>
            </a:r>
            <a:r>
              <a:rPr lang="en-US" dirty="0" smtClean="0"/>
              <a:t> - I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elemento</a:t>
            </a:r>
            <a:r>
              <a:rPr lang="en-US" dirty="0" smtClean="0"/>
              <a:t> se </a:t>
            </a:r>
            <a:r>
              <a:rPr lang="en-US" dirty="0" err="1" smtClean="0"/>
              <a:t>conoce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b="1" dirty="0" err="1" smtClean="0"/>
              <a:t>regla</a:t>
            </a:r>
            <a:endParaRPr lang="en-US" b="1" dirty="0" smtClean="0"/>
          </a:p>
          <a:p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regla</a:t>
            </a:r>
            <a:r>
              <a:rPr lang="en-US" dirty="0" smtClean="0"/>
              <a:t> </a:t>
            </a:r>
            <a:r>
              <a:rPr lang="en-US" dirty="0" err="1" smtClean="0"/>
              <a:t>está</a:t>
            </a:r>
            <a:r>
              <a:rPr lang="en-US" dirty="0" smtClean="0"/>
              <a:t> </a:t>
            </a:r>
            <a:r>
              <a:rPr lang="en-US" dirty="0" err="1" smtClean="0"/>
              <a:t>compuesta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endParaRPr lang="en-US" dirty="0" smtClean="0"/>
          </a:p>
          <a:p>
            <a:pPr lvl="1"/>
            <a:r>
              <a:rPr lang="en-US" dirty="0" smtClean="0"/>
              <a:t>Selector (</a:t>
            </a:r>
            <a:r>
              <a:rPr lang="en-US" dirty="0" err="1" smtClean="0"/>
              <a:t>elemento</a:t>
            </a:r>
            <a:r>
              <a:rPr lang="en-US" dirty="0" smtClean="0"/>
              <a:t> HTML)</a:t>
            </a:r>
          </a:p>
          <a:p>
            <a:pPr lvl="1"/>
            <a:r>
              <a:rPr lang="en-US" b="1" dirty="0" err="1" smtClean="0"/>
              <a:t>Declaración</a:t>
            </a:r>
            <a:endParaRPr lang="en-US" b="1" dirty="0" smtClean="0"/>
          </a:p>
          <a:p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declaración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Se </a:t>
            </a:r>
            <a:r>
              <a:rPr lang="en-US" dirty="0" err="1" smtClean="0"/>
              <a:t>agrupa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{ }</a:t>
            </a:r>
          </a:p>
          <a:p>
            <a:pPr lvl="1"/>
            <a:r>
              <a:rPr lang="en-US" dirty="0" err="1" smtClean="0"/>
              <a:t>Colecciones</a:t>
            </a:r>
            <a:r>
              <a:rPr lang="en-US" dirty="0" smtClean="0"/>
              <a:t> de </a:t>
            </a:r>
            <a:br>
              <a:rPr lang="en-US" dirty="0" smtClean="0"/>
            </a:br>
            <a:r>
              <a:rPr lang="en-US" dirty="0" smtClean="0"/>
              <a:t>pares </a:t>
            </a:r>
            <a:r>
              <a:rPr lang="en-US" b="1" dirty="0" err="1" smtClean="0"/>
              <a:t>propiedad</a:t>
            </a:r>
            <a:r>
              <a:rPr lang="en-US" dirty="0" smtClean="0"/>
              <a:t> y </a:t>
            </a:r>
            <a:r>
              <a:rPr lang="en-US" b="1" dirty="0" smtClean="0"/>
              <a:t>valor</a:t>
            </a:r>
          </a:p>
          <a:p>
            <a:r>
              <a:rPr lang="en-US" dirty="0" err="1" smtClean="0"/>
              <a:t>Cada</a:t>
            </a:r>
            <a:r>
              <a:rPr lang="en-US" dirty="0" smtClean="0"/>
              <a:t> par </a:t>
            </a:r>
          </a:p>
          <a:p>
            <a:pPr lvl="1"/>
            <a:r>
              <a:rPr lang="en-US" dirty="0" err="1" smtClean="0"/>
              <a:t>Relacionan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:</a:t>
            </a:r>
          </a:p>
          <a:p>
            <a:pPr lvl="1"/>
            <a:r>
              <a:rPr lang="en-US" dirty="0" err="1" smtClean="0"/>
              <a:t>Terminan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4811" y="1486533"/>
            <a:ext cx="5334000" cy="2514761"/>
          </a:xfrm>
          <a:prstGeom prst="rect">
            <a:avLst/>
          </a:prstGeom>
        </p:spPr>
      </p:pic>
      <p:pic>
        <p:nvPicPr>
          <p:cNvPr id="8" name="Picture 6" descr="http://www.w3schools.com/css/selector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07" y="4751852"/>
            <a:ext cx="6458233" cy="1350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998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Sintaxis</a:t>
            </a:r>
            <a:r>
              <a:rPr lang="en-US" dirty="0" smtClean="0"/>
              <a:t> - II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1870955"/>
          </a:xfrm>
        </p:spPr>
        <p:txBody>
          <a:bodyPr/>
          <a:lstStyle/>
          <a:p>
            <a:r>
              <a:rPr lang="en-US" dirty="0" err="1" smtClean="0"/>
              <a:t>Agrupamiento</a:t>
            </a:r>
            <a:endParaRPr lang="en-US" dirty="0" smtClean="0"/>
          </a:p>
          <a:p>
            <a:pPr lvl="1"/>
            <a:r>
              <a:rPr lang="en-US" dirty="0" err="1" smtClean="0"/>
              <a:t>Selectores</a:t>
            </a:r>
            <a:r>
              <a:rPr lang="en-US" dirty="0" smtClean="0"/>
              <a:t> con </a:t>
            </a:r>
            <a:r>
              <a:rPr lang="en-US" dirty="0" err="1" smtClean="0"/>
              <a:t>iguales</a:t>
            </a:r>
            <a:r>
              <a:rPr lang="en-US" dirty="0" smtClean="0"/>
              <a:t> </a:t>
            </a:r>
            <a:r>
              <a:rPr lang="en-US" dirty="0" err="1" smtClean="0"/>
              <a:t>propiedades</a:t>
            </a:r>
            <a:r>
              <a:rPr lang="en-US" dirty="0" smtClean="0"/>
              <a:t> y </a:t>
            </a:r>
            <a:r>
              <a:rPr lang="en-US" dirty="0" err="1" smtClean="0"/>
              <a:t>valores</a:t>
            </a:r>
            <a:endParaRPr lang="en-US" dirty="0" smtClean="0"/>
          </a:p>
          <a:p>
            <a:pPr lvl="1"/>
            <a:r>
              <a:rPr lang="en-US" dirty="0" smtClean="0"/>
              <a:t>Se </a:t>
            </a:r>
            <a:r>
              <a:rPr lang="en-US" dirty="0" err="1" smtClean="0"/>
              <a:t>separan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,</a:t>
            </a:r>
          </a:p>
          <a:p>
            <a:pPr lvl="1"/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Comentarios</a:t>
            </a:r>
            <a:endParaRPr lang="en-US" dirty="0" smtClean="0"/>
          </a:p>
          <a:p>
            <a:pPr lvl="1"/>
            <a:r>
              <a:rPr lang="en-US" dirty="0" err="1" smtClean="0"/>
              <a:t>Comienzan</a:t>
            </a:r>
            <a:r>
              <a:rPr lang="en-US" dirty="0" smtClean="0"/>
              <a:t>      /*</a:t>
            </a:r>
          </a:p>
          <a:p>
            <a:pPr lvl="1"/>
            <a:r>
              <a:rPr lang="en-US" dirty="0" err="1" smtClean="0"/>
              <a:t>Terminan</a:t>
            </a:r>
            <a:r>
              <a:rPr lang="en-US" dirty="0" smtClean="0"/>
              <a:t>         */</a:t>
            </a:r>
            <a:endParaRPr lang="en-US" dirty="0"/>
          </a:p>
        </p:txBody>
      </p:sp>
      <p:sp>
        <p:nvSpPr>
          <p:cNvPr id="5" name="3 CuadroTexto"/>
          <p:cNvSpPr txBox="1">
            <a:spLocks noChangeArrowheads="1"/>
          </p:cNvSpPr>
          <p:nvPr/>
        </p:nvSpPr>
        <p:spPr bwMode="auto">
          <a:xfrm>
            <a:off x="440900" y="4418475"/>
            <a:ext cx="384432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s-ES" sz="2000" dirty="0"/>
              <a:t>h1 {</a:t>
            </a:r>
            <a:r>
              <a:rPr lang="es-ES" sz="2000" dirty="0" err="1"/>
              <a:t>color:blue</a:t>
            </a:r>
            <a:r>
              <a:rPr lang="es-ES" sz="2000" dirty="0"/>
              <a:t>; </a:t>
            </a:r>
            <a:r>
              <a:rPr lang="es-ES" sz="2000" dirty="0" err="1"/>
              <a:t>font-weight:bold</a:t>
            </a:r>
            <a:r>
              <a:rPr lang="es-ES" sz="2000" dirty="0"/>
              <a:t>;}</a:t>
            </a:r>
          </a:p>
          <a:p>
            <a:pPr eaLnBrk="1"/>
            <a:r>
              <a:rPr lang="es-ES" sz="2000" dirty="0"/>
              <a:t>h2 {</a:t>
            </a:r>
            <a:r>
              <a:rPr lang="es-ES" sz="2000" dirty="0" err="1"/>
              <a:t>color:blue</a:t>
            </a:r>
            <a:r>
              <a:rPr lang="es-ES" sz="2000" dirty="0"/>
              <a:t>; </a:t>
            </a:r>
            <a:r>
              <a:rPr lang="es-ES" sz="2000" dirty="0" err="1"/>
              <a:t>font-weight:bold</a:t>
            </a:r>
            <a:r>
              <a:rPr lang="es-ES" sz="2000" dirty="0"/>
              <a:t>;}</a:t>
            </a:r>
          </a:p>
          <a:p>
            <a:pPr eaLnBrk="1"/>
            <a:r>
              <a:rPr lang="es-ES" sz="2000" dirty="0"/>
              <a:t>h3 {</a:t>
            </a:r>
            <a:r>
              <a:rPr lang="es-ES" sz="2000" dirty="0" err="1"/>
              <a:t>color:blue</a:t>
            </a:r>
            <a:r>
              <a:rPr lang="es-ES" sz="2000" dirty="0"/>
              <a:t>; </a:t>
            </a:r>
            <a:r>
              <a:rPr lang="es-ES" sz="2000" dirty="0" err="1"/>
              <a:t>font-weight:bold</a:t>
            </a:r>
            <a:r>
              <a:rPr lang="es-ES" sz="2000" dirty="0"/>
              <a:t>;}</a:t>
            </a:r>
          </a:p>
        </p:txBody>
      </p:sp>
      <p:sp>
        <p:nvSpPr>
          <p:cNvPr id="6" name="4 CuadroTexto"/>
          <p:cNvSpPr txBox="1">
            <a:spLocks noChangeArrowheads="1"/>
          </p:cNvSpPr>
          <p:nvPr/>
        </p:nvSpPr>
        <p:spPr bwMode="auto">
          <a:xfrm>
            <a:off x="463309" y="5561311"/>
            <a:ext cx="53399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pt-BR" sz="1800" dirty="0"/>
              <a:t>h1, h2, h3, h4, h5, h6 {</a:t>
            </a:r>
            <a:r>
              <a:rPr lang="pt-BR" sz="1800" dirty="0" err="1"/>
              <a:t>color:blue</a:t>
            </a:r>
            <a:r>
              <a:rPr lang="pt-BR" sz="1800" dirty="0"/>
              <a:t>; </a:t>
            </a:r>
            <a:r>
              <a:rPr lang="pt-BR" sz="1800" dirty="0" err="1"/>
              <a:t>font-weight:bold</a:t>
            </a:r>
            <a:r>
              <a:rPr lang="pt-BR" sz="1800" dirty="0"/>
              <a:t>}</a:t>
            </a:r>
            <a:endParaRPr lang="es-ES" sz="1800" dirty="0"/>
          </a:p>
        </p:txBody>
      </p:sp>
      <p:sp>
        <p:nvSpPr>
          <p:cNvPr id="8" name="3 CuadroTexto"/>
          <p:cNvSpPr txBox="1">
            <a:spLocks noChangeArrowheads="1"/>
          </p:cNvSpPr>
          <p:nvPr/>
        </p:nvSpPr>
        <p:spPr bwMode="auto">
          <a:xfrm>
            <a:off x="7617768" y="3192184"/>
            <a:ext cx="3888432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lang="en-US" sz="2000" dirty="0"/>
              <a:t>/*This is a comment*/</a:t>
            </a:r>
            <a:br>
              <a:rPr lang="en-US" sz="2000" dirty="0"/>
            </a:br>
            <a:r>
              <a:rPr lang="en-US" sz="2000" dirty="0"/>
              <a:t>p</a:t>
            </a:r>
            <a:br>
              <a:rPr lang="en-US" sz="2000" dirty="0"/>
            </a:b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 err="1"/>
              <a:t>text-align:center</a:t>
            </a:r>
            <a:r>
              <a:rPr lang="en-US" sz="2000" dirty="0"/>
              <a:t>;</a:t>
            </a:r>
            <a:br>
              <a:rPr lang="en-US" sz="2000" dirty="0"/>
            </a:br>
            <a:r>
              <a:rPr lang="en-US" sz="2000" dirty="0"/>
              <a:t>/*This is another comment*/</a:t>
            </a:r>
            <a:br>
              <a:rPr lang="en-US" sz="2000" dirty="0"/>
            </a:br>
            <a:r>
              <a:rPr lang="en-US" sz="2000" dirty="0" err="1"/>
              <a:t>color:black</a:t>
            </a:r>
            <a:r>
              <a:rPr lang="en-US" sz="2000" dirty="0"/>
              <a:t>;</a:t>
            </a:r>
            <a:br>
              <a:rPr lang="en-US" sz="2000" dirty="0"/>
            </a:br>
            <a:r>
              <a:rPr lang="en-US" sz="2000" dirty="0" err="1"/>
              <a:t>font-family:arial</a:t>
            </a:r>
            <a:r>
              <a:rPr lang="en-US" sz="2000" dirty="0"/>
              <a:t>;</a:t>
            </a:r>
            <a:br>
              <a:rPr lang="en-US" sz="2000" dirty="0"/>
            </a:br>
            <a:r>
              <a:rPr lang="en-US" sz="2000" dirty="0"/>
              <a:t>}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30859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Contenido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Introducción</a:t>
            </a:r>
            <a:r>
              <a:rPr lang="en-US" dirty="0"/>
              <a:t> a las </a:t>
            </a:r>
            <a:r>
              <a:rPr lang="en-US" dirty="0" err="1"/>
              <a:t>hojas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cascada</a:t>
            </a:r>
            <a:r>
              <a:rPr lang="en-US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Sintaxis</a:t>
            </a:r>
            <a:r>
              <a:rPr lang="en-US" dirty="0"/>
              <a:t> y </a:t>
            </a:r>
            <a:r>
              <a:rPr lang="en-US" dirty="0" err="1"/>
              <a:t>reglas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hoja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selectores</a:t>
            </a:r>
            <a:r>
              <a:rPr lang="en-US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Propiedades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elementos</a:t>
            </a:r>
            <a:r>
              <a:rPr lang="en-US" dirty="0"/>
              <a:t> de un </a:t>
            </a:r>
            <a:r>
              <a:rPr lang="en-US" dirty="0" err="1"/>
              <a:t>documento</a:t>
            </a:r>
            <a:r>
              <a:rPr lang="en-US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letras</a:t>
            </a:r>
            <a:r>
              <a:rPr lang="en-US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 smtClean="0"/>
              <a:t>cajas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Posicionamiento</a:t>
            </a:r>
            <a:r>
              <a:rPr lang="en-US" dirty="0"/>
              <a:t> con CSS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Gradientes</a:t>
            </a:r>
            <a:r>
              <a:rPr lang="en-US" dirty="0"/>
              <a:t> y </a:t>
            </a:r>
            <a:r>
              <a:rPr lang="en-US" dirty="0" err="1"/>
              <a:t>efectos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543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Importar</a:t>
            </a:r>
            <a:r>
              <a:rPr lang="en-US" dirty="0" smtClean="0"/>
              <a:t> </a:t>
            </a:r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n-US" dirty="0" err="1" smtClean="0"/>
              <a:t>hojas</a:t>
            </a:r>
            <a:r>
              <a:rPr lang="en-US" dirty="0" smtClean="0"/>
              <a:t> </a:t>
            </a:r>
            <a:r>
              <a:rPr lang="en-US" dirty="0" err="1" smtClean="0"/>
              <a:t>externas</a:t>
            </a:r>
            <a:endParaRPr lang="en-US" dirty="0"/>
          </a:p>
        </p:txBody>
      </p:sp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96724" y="2010573"/>
            <a:ext cx="7992888" cy="4104456"/>
          </a:xfrm>
          <a:prstGeom prst="rect">
            <a:avLst/>
          </a:prstGeom>
        </p:spPr>
      </p:pic>
      <p:sp>
        <p:nvSpPr>
          <p:cNvPr id="6" name="Folded Corner 5"/>
          <p:cNvSpPr/>
          <p:nvPr/>
        </p:nvSpPr>
        <p:spPr>
          <a:xfrm>
            <a:off x="5593168" y="1576080"/>
            <a:ext cx="2113547" cy="868986"/>
          </a:xfrm>
          <a:prstGeom prst="foldedCorner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Codificación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caracteres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25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selectores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6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Elemento</a:t>
            </a:r>
            <a:r>
              <a:rPr lang="en-US" dirty="0" smtClean="0"/>
              <a:t> a </a:t>
            </a:r>
            <a:r>
              <a:rPr lang="en-US" dirty="0" err="1" smtClean="0"/>
              <a:t>aplicar</a:t>
            </a:r>
            <a:endParaRPr lang="en-US" dirty="0" smtClean="0"/>
          </a:p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 smtClean="0"/>
          </a:p>
          <a:p>
            <a:pPr lvl="1"/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avanzados</a:t>
            </a:r>
            <a:endParaRPr lang="en-US" dirty="0" smtClean="0"/>
          </a:p>
          <a:p>
            <a:pPr lvl="1"/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r>
              <a:rPr lang="en-US" dirty="0" smtClean="0"/>
              <a:t> y pseudo-</a:t>
            </a:r>
            <a:r>
              <a:rPr lang="en-US" dirty="0" err="1" smtClean="0"/>
              <a:t>elementos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1731" y="1280987"/>
            <a:ext cx="50165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21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Universal				</a:t>
            </a:r>
          </a:p>
          <a:p>
            <a:pPr lvl="1"/>
            <a:r>
              <a:rPr lang="en-US" dirty="0" smtClean="0"/>
              <a:t>*	</a:t>
            </a:r>
            <a:r>
              <a:rPr lang="en-US" dirty="0" err="1" smtClean="0"/>
              <a:t>Aplica</a:t>
            </a:r>
            <a:r>
              <a:rPr lang="en-US" dirty="0" smtClean="0"/>
              <a:t> a </a:t>
            </a:r>
            <a:r>
              <a:rPr lang="en-US" dirty="0" err="1" smtClean="0"/>
              <a:t>todos</a:t>
            </a:r>
            <a:endParaRPr lang="en-US" dirty="0" smtClean="0"/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elemento</a:t>
            </a:r>
            <a:r>
              <a:rPr lang="en-US" dirty="0" smtClean="0"/>
              <a:t> y </a:t>
            </a:r>
            <a:r>
              <a:rPr lang="en-US" dirty="0" err="1" smtClean="0"/>
              <a:t>agrupación</a:t>
            </a:r>
            <a:r>
              <a:rPr lang="en-US" dirty="0" smtClean="0"/>
              <a:t>	</a:t>
            </a:r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 o </a:t>
            </a:r>
            <a:r>
              <a:rPr lang="en-US" dirty="0" err="1" smtClean="0"/>
              <a:t>grupos</a:t>
            </a:r>
            <a:r>
              <a:rPr lang="en-US" dirty="0" smtClean="0"/>
              <a:t> de </a:t>
            </a:r>
            <a:r>
              <a:rPr lang="en-US" dirty="0" err="1" smtClean="0"/>
              <a:t>etiquetas</a:t>
            </a:r>
            <a:r>
              <a:rPr lang="en-US" dirty="0" smtClean="0"/>
              <a:t> (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coma)</a:t>
            </a:r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clase</a:t>
            </a:r>
            <a:endParaRPr lang="en-US" dirty="0" smtClean="0"/>
          </a:p>
          <a:p>
            <a:pPr lvl="1"/>
            <a:r>
              <a:rPr lang="en-US" dirty="0" err="1" smtClean="0"/>
              <a:t>Símbolo</a:t>
            </a:r>
            <a:r>
              <a:rPr lang="en-US" dirty="0" smtClean="0"/>
              <a:t>: .</a:t>
            </a:r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identificador</a:t>
            </a:r>
            <a:endParaRPr lang="en-US" dirty="0" smtClean="0"/>
          </a:p>
          <a:p>
            <a:pPr lvl="1"/>
            <a:r>
              <a:rPr lang="en-US" dirty="0" err="1" smtClean="0"/>
              <a:t>Símbolo</a:t>
            </a:r>
            <a:r>
              <a:rPr lang="en-US" dirty="0" smtClean="0"/>
              <a:t>: #</a:t>
            </a:r>
          </a:p>
          <a:p>
            <a:r>
              <a:rPr lang="en-US" dirty="0" err="1" smtClean="0"/>
              <a:t>Descendientes</a:t>
            </a:r>
            <a:r>
              <a:rPr lang="en-US" dirty="0" smtClean="0"/>
              <a:t>			</a:t>
            </a:r>
          </a:p>
          <a:p>
            <a:pPr lvl="1"/>
            <a:r>
              <a:rPr lang="en-US" dirty="0" smtClean="0"/>
              <a:t>etiqueta1 etiqueta2 etiqueta3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99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avanzados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e </a:t>
            </a:r>
            <a:r>
              <a:rPr lang="en-US" dirty="0" err="1" smtClean="0"/>
              <a:t>hijos</a:t>
            </a:r>
            <a:r>
              <a:rPr lang="en-US" dirty="0" smtClean="0"/>
              <a:t> 		</a:t>
            </a:r>
          </a:p>
          <a:p>
            <a:pPr lvl="1"/>
            <a:r>
              <a:rPr lang="en-US" dirty="0" smtClean="0"/>
              <a:t>&gt;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hijos</a:t>
            </a:r>
            <a:endParaRPr lang="en-US" dirty="0" smtClean="0"/>
          </a:p>
          <a:p>
            <a:r>
              <a:rPr lang="en-US" dirty="0"/>
              <a:t>D</a:t>
            </a:r>
            <a:r>
              <a:rPr lang="en-US" dirty="0" smtClean="0"/>
              <a:t>e </a:t>
            </a:r>
            <a:r>
              <a:rPr lang="en-US" dirty="0" err="1" smtClean="0"/>
              <a:t>adyacentes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+	primer </a:t>
            </a:r>
            <a:r>
              <a:rPr lang="en-US" dirty="0" err="1" smtClean="0"/>
              <a:t>hermano</a:t>
            </a:r>
            <a:endParaRPr lang="en-US" dirty="0" smtClean="0"/>
          </a:p>
          <a:p>
            <a:r>
              <a:rPr lang="en-US" dirty="0" smtClean="0"/>
              <a:t>De </a:t>
            </a:r>
            <a:r>
              <a:rPr lang="en-US" dirty="0" err="1" smtClean="0"/>
              <a:t>hermanos</a:t>
            </a:r>
            <a:r>
              <a:rPr lang="en-US" dirty="0"/>
              <a:t>	</a:t>
            </a:r>
            <a:endParaRPr lang="en-US" dirty="0" smtClean="0"/>
          </a:p>
          <a:p>
            <a:pPr lvl="1"/>
            <a:r>
              <a:rPr lang="en-US" dirty="0" smtClean="0"/>
              <a:t>~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hermanos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atributos</a:t>
            </a:r>
            <a:r>
              <a:rPr lang="en-US" dirty="0"/>
              <a:t>	</a:t>
            </a:r>
          </a:p>
          <a:p>
            <a:pPr lvl="1"/>
            <a:r>
              <a:rPr lang="en-US" dirty="0" err="1"/>
              <a:t>e</a:t>
            </a:r>
            <a:r>
              <a:rPr lang="en-US" dirty="0" err="1" smtClean="0"/>
              <a:t>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]</a:t>
            </a:r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  </a:t>
            </a:r>
            <a:r>
              <a:rPr lang="en-US" dirty="0"/>
              <a:t>= valor</a:t>
            </a:r>
            <a:r>
              <a:rPr lang="en-US" dirty="0" smtClean="0"/>
              <a:t>]</a:t>
            </a:r>
          </a:p>
          <a:p>
            <a:pPr lvl="1"/>
            <a:endParaRPr lang="en-US" dirty="0" smtClean="0"/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^=valor]</a:t>
            </a:r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$=valor]</a:t>
            </a:r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*=valor</a:t>
            </a:r>
            <a:r>
              <a:rPr lang="en-US" dirty="0"/>
              <a:t>]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58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r>
              <a:rPr lang="en-US" dirty="0" smtClean="0"/>
              <a:t> y 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:first-child</a:t>
            </a:r>
          </a:p>
          <a:p>
            <a:r>
              <a:rPr lang="en-US" dirty="0" smtClean="0"/>
              <a:t>:last-child</a:t>
            </a:r>
          </a:p>
          <a:p>
            <a:r>
              <a:rPr lang="en-US" dirty="0" smtClean="0"/>
              <a:t>:nth-child</a:t>
            </a:r>
          </a:p>
          <a:p>
            <a:r>
              <a:rPr lang="en-US" dirty="0" smtClean="0"/>
              <a:t>:active</a:t>
            </a:r>
          </a:p>
          <a:p>
            <a:r>
              <a:rPr lang="en-US" dirty="0" smtClean="0"/>
              <a:t>:focus</a:t>
            </a:r>
          </a:p>
          <a:p>
            <a:r>
              <a:rPr lang="en-US" dirty="0" smtClean="0"/>
              <a:t>:visited</a:t>
            </a:r>
          </a:p>
          <a:p>
            <a:r>
              <a:rPr lang="en-US" dirty="0" smtClean="0"/>
              <a:t>:hover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::first-element</a:t>
            </a:r>
          </a:p>
          <a:p>
            <a:r>
              <a:rPr lang="en-US" dirty="0" smtClean="0"/>
              <a:t>::first-line</a:t>
            </a:r>
          </a:p>
          <a:p>
            <a:r>
              <a:rPr lang="en-US" dirty="0" smtClean="0"/>
              <a:t>::before</a:t>
            </a:r>
          </a:p>
          <a:p>
            <a:r>
              <a:rPr lang="en-US" dirty="0" smtClean="0"/>
              <a:t>::after</a:t>
            </a:r>
          </a:p>
          <a:p>
            <a:r>
              <a:rPr lang="en-US" smtClean="0"/>
              <a:t>::first-letter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72200" y="5245768"/>
            <a:ext cx="1038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hlinkClick r:id="rId2"/>
              </a:rPr>
              <a:t>CSSTricks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772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Propiedades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elementos</a:t>
            </a:r>
            <a:r>
              <a:rPr lang="en-US" dirty="0"/>
              <a:t> de un </a:t>
            </a:r>
            <a:r>
              <a:rPr lang="en-US" dirty="0" err="1"/>
              <a:t>documento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82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20" y="352926"/>
            <a:ext cx="6571247" cy="4611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2640" y="5237325"/>
            <a:ext cx="3211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hlinkClick r:id="rId3"/>
              </a:rPr>
              <a:t>CSS3 </a:t>
            </a:r>
            <a:r>
              <a:rPr lang="en-US" sz="3200" b="1" dirty="0" smtClean="0">
                <a:hlinkClick r:id="rId3"/>
              </a:rPr>
              <a:t>Propiedades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712900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cajas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3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Antes del </a:t>
            </a:r>
            <a:r>
              <a:rPr lang="en-US" b="1" dirty="0" err="1"/>
              <a:t>d</a:t>
            </a:r>
            <a:r>
              <a:rPr lang="en-US" b="1" dirty="0" err="1" smtClean="0"/>
              <a:t>iseño</a:t>
            </a:r>
            <a:r>
              <a:rPr lang="en-US" b="1" dirty="0" smtClean="0"/>
              <a:t> </a:t>
            </a:r>
            <a:r>
              <a:rPr lang="en-US" dirty="0" smtClean="0"/>
              <a:t>de </a:t>
            </a:r>
            <a:r>
              <a:rPr lang="en-US" dirty="0" err="1" smtClean="0"/>
              <a:t>páginas</a:t>
            </a:r>
            <a:endParaRPr lang="en-US" dirty="0" smtClean="0"/>
          </a:p>
          <a:p>
            <a:pPr lvl="1"/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necesario</a:t>
            </a:r>
            <a:r>
              <a:rPr lang="en-US" dirty="0" smtClean="0"/>
              <a:t> </a:t>
            </a:r>
            <a:r>
              <a:rPr lang="en-US" dirty="0" err="1" smtClean="0"/>
              <a:t>revisar</a:t>
            </a:r>
            <a:r>
              <a:rPr lang="en-US" dirty="0" smtClean="0"/>
              <a:t> el </a:t>
            </a:r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cajas</a:t>
            </a:r>
            <a:endParaRPr lang="en-US" dirty="0" smtClean="0"/>
          </a:p>
          <a:p>
            <a:r>
              <a:rPr lang="en-US" dirty="0" err="1" smtClean="0"/>
              <a:t>Todo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b="1" dirty="0" err="1" smtClean="0"/>
              <a:t>caja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 -&gt; </a:t>
            </a:r>
            <a:r>
              <a:rPr lang="en-US" dirty="0" err="1" smtClean="0"/>
              <a:t>Navegador</a:t>
            </a:r>
            <a:r>
              <a:rPr lang="en-US" dirty="0" smtClean="0"/>
              <a:t> -&gt; </a:t>
            </a:r>
            <a:r>
              <a:rPr lang="en-US" dirty="0" err="1" smtClean="0"/>
              <a:t>Caja</a:t>
            </a:r>
            <a:endParaRPr lang="en-US" dirty="0" smtClean="0"/>
          </a:p>
          <a:p>
            <a:r>
              <a:rPr lang="en-US" dirty="0" smtClean="0"/>
              <a:t>De </a:t>
            </a:r>
            <a:r>
              <a:rPr lang="en-US" dirty="0" err="1" smtClean="0"/>
              <a:t>acuerdo</a:t>
            </a:r>
            <a:r>
              <a:rPr lang="en-US" dirty="0" smtClean="0"/>
              <a:t> a las </a:t>
            </a:r>
            <a:r>
              <a:rPr lang="en-US" dirty="0" err="1" smtClean="0"/>
              <a:t>reglas</a:t>
            </a:r>
            <a:r>
              <a:rPr lang="en-US" dirty="0" smtClean="0"/>
              <a:t> CSS:</a:t>
            </a:r>
          </a:p>
          <a:p>
            <a:pPr lvl="1"/>
            <a:r>
              <a:rPr lang="en-US" dirty="0" err="1" smtClean="0"/>
              <a:t>Navegador</a:t>
            </a:r>
            <a:endParaRPr lang="en-US" dirty="0" smtClean="0"/>
          </a:p>
          <a:p>
            <a:pPr lvl="1"/>
            <a:r>
              <a:rPr lang="en-US" dirty="0" smtClean="0"/>
              <a:t>CSS </a:t>
            </a:r>
            <a:r>
              <a:rPr lang="en-US" dirty="0" err="1" smtClean="0"/>
              <a:t>externo</a:t>
            </a:r>
            <a:endParaRPr lang="en-US" dirty="0" smtClean="0"/>
          </a:p>
          <a:p>
            <a:pPr lvl="1"/>
            <a:r>
              <a:rPr lang="en-US" dirty="0" smtClean="0"/>
              <a:t>CSS </a:t>
            </a:r>
            <a:r>
              <a:rPr lang="en-US" dirty="0" err="1" smtClean="0"/>
              <a:t>embebido</a:t>
            </a:r>
            <a:endParaRPr lang="en-US" dirty="0" smtClean="0"/>
          </a:p>
          <a:p>
            <a:pPr lvl="1"/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2"/>
          <a:stretch/>
        </p:blipFill>
        <p:spPr>
          <a:xfrm>
            <a:off x="6019800" y="365125"/>
            <a:ext cx="5882648" cy="600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97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Introducción</a:t>
            </a:r>
            <a:r>
              <a:rPr lang="en-US" dirty="0"/>
              <a:t> a las </a:t>
            </a:r>
            <a:r>
              <a:rPr lang="en-US" dirty="0" err="1"/>
              <a:t>hojas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cascada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6389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2200" b="1" dirty="0" err="1" smtClean="0"/>
              <a:t>Margen</a:t>
            </a:r>
            <a:r>
              <a:rPr lang="en-US" sz="2200" b="1" dirty="0" smtClean="0"/>
              <a:t> (Margin)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Separación</a:t>
            </a:r>
            <a:r>
              <a:rPr lang="en-US" sz="1800" dirty="0" smtClean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la </a:t>
            </a:r>
            <a:r>
              <a:rPr lang="en-US" sz="1800" dirty="0" err="1"/>
              <a:t>caja</a:t>
            </a:r>
            <a:r>
              <a:rPr lang="en-US" sz="1800" dirty="0"/>
              <a:t> y el resto de </a:t>
            </a:r>
            <a:r>
              <a:rPr lang="en-US" sz="1800" dirty="0" err="1"/>
              <a:t>cajas</a:t>
            </a:r>
            <a:r>
              <a:rPr lang="en-US" sz="1800" dirty="0"/>
              <a:t> </a:t>
            </a:r>
            <a:r>
              <a:rPr lang="en-US" sz="1800" dirty="0" err="1"/>
              <a:t>adyacentes</a:t>
            </a:r>
            <a:r>
              <a:rPr lang="en-US" sz="1800" dirty="0" smtClean="0"/>
              <a:t>.</a:t>
            </a:r>
          </a:p>
          <a:p>
            <a:pPr>
              <a:defRPr/>
            </a:pPr>
            <a:r>
              <a:rPr lang="en-US" sz="2200" b="1" dirty="0" smtClean="0"/>
              <a:t>Background-color</a:t>
            </a:r>
          </a:p>
          <a:p>
            <a:pPr>
              <a:defRPr/>
            </a:pPr>
            <a:r>
              <a:rPr lang="en-US" sz="2200" b="1" dirty="0" smtClean="0"/>
              <a:t>Background-image</a:t>
            </a:r>
          </a:p>
          <a:p>
            <a:pPr>
              <a:defRPr/>
            </a:pPr>
            <a:r>
              <a:rPr lang="en-US" sz="2200" b="1" dirty="0" err="1" smtClean="0"/>
              <a:t>Borde</a:t>
            </a:r>
            <a:r>
              <a:rPr lang="en-US" sz="2200" b="1" dirty="0" smtClean="0"/>
              <a:t> (Border)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Línea</a:t>
            </a:r>
            <a:r>
              <a:rPr lang="en-US" sz="1800" dirty="0" smtClean="0"/>
              <a:t> </a:t>
            </a:r>
            <a:r>
              <a:rPr lang="en-US" sz="1800" dirty="0"/>
              <a:t>que </a:t>
            </a:r>
            <a:r>
              <a:rPr lang="en-US" sz="1800" dirty="0" err="1"/>
              <a:t>encierra</a:t>
            </a:r>
            <a:r>
              <a:rPr lang="en-US" sz="1800" dirty="0"/>
              <a:t> </a:t>
            </a:r>
            <a:r>
              <a:rPr lang="en-US" sz="1800" dirty="0" err="1"/>
              <a:t>completamente</a:t>
            </a:r>
            <a:r>
              <a:rPr lang="en-US" sz="1800" dirty="0"/>
              <a:t> el </a:t>
            </a:r>
            <a:r>
              <a:rPr lang="en-US" sz="1800" dirty="0" err="1"/>
              <a:t>contenido</a:t>
            </a:r>
            <a:r>
              <a:rPr lang="en-US" sz="1800" dirty="0"/>
              <a:t> y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relleno</a:t>
            </a:r>
            <a:endParaRPr lang="en-US" sz="1800" dirty="0"/>
          </a:p>
          <a:p>
            <a:pPr>
              <a:defRPr/>
            </a:pPr>
            <a:r>
              <a:rPr lang="en-US" sz="2200" b="1" dirty="0" err="1" smtClean="0"/>
              <a:t>Relleno</a:t>
            </a:r>
            <a:r>
              <a:rPr lang="en-US" sz="2200" b="1" dirty="0" smtClean="0"/>
              <a:t> (Padding)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Espacio</a:t>
            </a:r>
            <a:r>
              <a:rPr lang="en-US" sz="1800" dirty="0" smtClean="0"/>
              <a:t> </a:t>
            </a:r>
            <a:r>
              <a:rPr lang="en-US" sz="1800" dirty="0" err="1"/>
              <a:t>libre</a:t>
            </a:r>
            <a:r>
              <a:rPr lang="en-US" sz="1800" dirty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el </a:t>
            </a:r>
            <a:r>
              <a:rPr lang="en-US" sz="1800" dirty="0" err="1"/>
              <a:t>contenido</a:t>
            </a:r>
            <a:r>
              <a:rPr lang="en-US" sz="1800" dirty="0"/>
              <a:t> y el </a:t>
            </a:r>
            <a:r>
              <a:rPr lang="en-US" sz="1800" dirty="0" err="1" smtClean="0"/>
              <a:t>borde</a:t>
            </a:r>
            <a:endParaRPr lang="en-US" sz="1800" dirty="0" smtClean="0"/>
          </a:p>
          <a:p>
            <a:pPr>
              <a:defRPr/>
            </a:pPr>
            <a:r>
              <a:rPr lang="en-US" sz="2200" b="1" dirty="0" err="1" smtClean="0"/>
              <a:t>Contenido</a:t>
            </a:r>
            <a:r>
              <a:rPr lang="en-US" sz="2200" b="1" dirty="0" smtClean="0"/>
              <a:t> (Content)</a:t>
            </a:r>
            <a:endParaRPr lang="en-US" sz="1800" dirty="0"/>
          </a:p>
          <a:p>
            <a:pPr lvl="1">
              <a:defRPr/>
            </a:pPr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/>
              <a:t>HTML del </a:t>
            </a:r>
            <a:r>
              <a:rPr lang="en-US" sz="1800" dirty="0" err="1"/>
              <a:t>elemento</a:t>
            </a:r>
            <a:r>
              <a:rPr lang="en-US" sz="1800" dirty="0"/>
              <a:t> (las palabras de un </a:t>
            </a:r>
            <a:r>
              <a:rPr lang="en-US" sz="1800" dirty="0" err="1"/>
              <a:t>párrafo</a:t>
            </a:r>
            <a:r>
              <a:rPr lang="en-US" sz="1800" dirty="0"/>
              <a:t>, </a:t>
            </a:r>
            <a:r>
              <a:rPr lang="en-US" sz="1800" dirty="0" err="1"/>
              <a:t>una</a:t>
            </a:r>
            <a:r>
              <a:rPr lang="en-US" sz="1800" dirty="0"/>
              <a:t> imagen, el </a:t>
            </a:r>
            <a:r>
              <a:rPr lang="en-US" sz="1800" dirty="0" err="1"/>
              <a:t>texto</a:t>
            </a:r>
            <a:r>
              <a:rPr lang="en-US" sz="1800" dirty="0"/>
              <a:t> de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lista</a:t>
            </a:r>
            <a:r>
              <a:rPr lang="en-US" sz="1800" dirty="0"/>
              <a:t> de </a:t>
            </a:r>
            <a:r>
              <a:rPr lang="en-US" sz="1800" dirty="0" err="1"/>
              <a:t>elementos</a:t>
            </a:r>
            <a:r>
              <a:rPr lang="en-US" sz="1800" dirty="0"/>
              <a:t>, etc.)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510505" cy="424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09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 y Alto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Modificar</a:t>
            </a:r>
            <a:r>
              <a:rPr lang="en-US" dirty="0" smtClean="0"/>
              <a:t> el ancho (width) y el alto (height), </a:t>
            </a:r>
            <a:r>
              <a:rPr lang="en-US" dirty="0" err="1" smtClean="0"/>
              <a:t>incluye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Contenido</a:t>
            </a:r>
            <a:endParaRPr lang="en-US" dirty="0" smtClean="0"/>
          </a:p>
          <a:p>
            <a:pPr lvl="1"/>
            <a:r>
              <a:rPr lang="en-US" dirty="0" err="1" smtClean="0"/>
              <a:t>Relleno</a:t>
            </a:r>
            <a:endParaRPr lang="en-US" dirty="0" smtClean="0"/>
          </a:p>
          <a:p>
            <a:pPr lvl="1"/>
            <a:r>
              <a:rPr lang="en-US" dirty="0" smtClean="0"/>
              <a:t>Borden</a:t>
            </a:r>
            <a:endParaRPr lang="en-US" dirty="0"/>
          </a:p>
          <a:p>
            <a:pPr lvl="1"/>
            <a:r>
              <a:rPr lang="en-US" dirty="0" err="1" smtClean="0"/>
              <a:t>Margen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Cuánto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ancho total?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2940844"/>
            <a:ext cx="5118100" cy="2120900"/>
          </a:xfrm>
          <a:prstGeom prst="rect">
            <a:avLst/>
          </a:prstGeom>
        </p:spPr>
      </p:pic>
      <p:sp>
        <p:nvSpPr>
          <p:cNvPr id="8" name="3 CuadroTexto"/>
          <p:cNvSpPr txBox="1"/>
          <p:nvPr/>
        </p:nvSpPr>
        <p:spPr>
          <a:xfrm>
            <a:off x="1789113" y="4775618"/>
            <a:ext cx="244432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+mn-lt"/>
              </a:rPr>
              <a:t>width:250px;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padding:10px;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border:5px solid gray;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margin:10px;</a:t>
            </a:r>
          </a:p>
          <a:p>
            <a:pPr algn="l">
              <a:defRPr/>
            </a:pPr>
            <a:endParaRPr lang="es-E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066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Bordes</a:t>
            </a:r>
            <a:r>
              <a:rPr lang="en-US" dirty="0" smtClean="0"/>
              <a:t> (Border)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792326" cy="2601996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s-EC" dirty="0"/>
              <a:t>Con CSS3 podemos crear nuevos efectos de bordes</a:t>
            </a:r>
          </a:p>
          <a:p>
            <a:pPr lvl="1"/>
            <a:r>
              <a:rPr lang="es-EC" dirty="0"/>
              <a:t>Bordes redondeados (border-radius)</a:t>
            </a:r>
          </a:p>
          <a:p>
            <a:pPr lvl="2"/>
            <a:r>
              <a:rPr lang="es-EC" dirty="0"/>
              <a:t>border-radius: 1-4 length|% / 1-4 length|%;</a:t>
            </a:r>
          </a:p>
          <a:p>
            <a:pPr lvl="1"/>
            <a:r>
              <a:rPr lang="es-EC" dirty="0"/>
              <a:t>Sombras (box-shadow)</a:t>
            </a:r>
          </a:p>
          <a:p>
            <a:pPr lvl="2"/>
            <a:r>
              <a:rPr lang="en-US" dirty="0"/>
              <a:t>box-shadow: h-shadow v-shadow blur spread color inset;</a:t>
            </a:r>
            <a:endParaRPr lang="es-EC" dirty="0"/>
          </a:p>
          <a:p>
            <a:pPr lvl="1"/>
            <a:r>
              <a:rPr lang="es-EC" dirty="0"/>
              <a:t>Usar imágenes como bordes (border-image)</a:t>
            </a:r>
          </a:p>
          <a:p>
            <a:pPr lvl="2"/>
            <a:r>
              <a:rPr lang="en-US" dirty="0"/>
              <a:t>border-image: source slice width outset repeat;</a:t>
            </a:r>
          </a:p>
        </p:txBody>
      </p:sp>
      <p:pic>
        <p:nvPicPr>
          <p:cNvPr id="5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4" t="38889" r="27962" b="41328"/>
          <a:stretch>
            <a:fillRect/>
          </a:stretch>
        </p:blipFill>
        <p:spPr bwMode="auto">
          <a:xfrm>
            <a:off x="3101014" y="4178216"/>
            <a:ext cx="6283617" cy="2085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95CC4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226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Fondo</a:t>
            </a:r>
            <a:r>
              <a:rPr lang="en-US" dirty="0" smtClean="0"/>
              <a:t> (Background)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65575"/>
          </a:xfrm>
        </p:spPr>
        <p:txBody>
          <a:bodyPr>
            <a:normAutofit fontScale="47500" lnSpcReduction="20000"/>
          </a:bodyPr>
          <a:lstStyle/>
          <a:p>
            <a:r>
              <a:rPr lang="en-US" sz="5100" dirty="0" smtClean="0"/>
              <a:t>background-size</a:t>
            </a:r>
          </a:p>
          <a:p>
            <a:pPr lvl="1"/>
            <a:r>
              <a:rPr lang="en-US" sz="4700" b="1" dirty="0"/>
              <a:t>background-size:</a:t>
            </a:r>
            <a:r>
              <a:rPr lang="en-US" sz="4700" dirty="0"/>
              <a:t> </a:t>
            </a:r>
            <a:r>
              <a:rPr lang="en-US" sz="4700" dirty="0" err="1"/>
              <a:t>length|percentage|cover|contain</a:t>
            </a:r>
            <a:r>
              <a:rPr lang="en-US" sz="4700" dirty="0" smtClean="0"/>
              <a:t>;</a:t>
            </a:r>
          </a:p>
          <a:p>
            <a:pPr lvl="1"/>
            <a:r>
              <a:rPr lang="en-US" sz="4700" dirty="0" err="1"/>
              <a:t>Especifica</a:t>
            </a:r>
            <a:r>
              <a:rPr lang="en-US" sz="4700" dirty="0"/>
              <a:t> el </a:t>
            </a:r>
            <a:r>
              <a:rPr lang="en-US" sz="4700" dirty="0" err="1"/>
              <a:t>tamaño</a:t>
            </a:r>
            <a:r>
              <a:rPr lang="en-US" sz="4700" dirty="0"/>
              <a:t> de la imagen de </a:t>
            </a:r>
            <a:r>
              <a:rPr lang="en-US" sz="4700" dirty="0" err="1"/>
              <a:t>fondo</a:t>
            </a:r>
            <a:r>
              <a:rPr lang="en-US" sz="4700" dirty="0"/>
              <a:t>, </a:t>
            </a:r>
            <a:r>
              <a:rPr lang="en-US" sz="4700" dirty="0" err="1"/>
              <a:t>en</a:t>
            </a:r>
            <a:r>
              <a:rPr lang="en-US" sz="4700" dirty="0"/>
              <a:t> </a:t>
            </a:r>
            <a:r>
              <a:rPr lang="en-US" sz="4700" dirty="0" err="1"/>
              <a:t>pixeles</a:t>
            </a:r>
            <a:r>
              <a:rPr lang="en-US" sz="4700" dirty="0"/>
              <a:t> o </a:t>
            </a:r>
            <a:r>
              <a:rPr lang="en-US" sz="4700" dirty="0" err="1"/>
              <a:t>en</a:t>
            </a:r>
            <a:r>
              <a:rPr lang="en-US" sz="4700" dirty="0"/>
              <a:t> </a:t>
            </a:r>
            <a:r>
              <a:rPr lang="en-US" sz="4700" dirty="0" err="1"/>
              <a:t>porcentajes</a:t>
            </a:r>
            <a:r>
              <a:rPr lang="en-US" sz="4700" dirty="0" smtClean="0"/>
              <a:t>.</a:t>
            </a:r>
          </a:p>
          <a:p>
            <a:pPr lvl="1"/>
            <a:r>
              <a:rPr lang="en-US" sz="4700" dirty="0"/>
              <a:t>Si el </a:t>
            </a:r>
            <a:r>
              <a:rPr lang="en-US" sz="4700" dirty="0" err="1"/>
              <a:t>tamaño</a:t>
            </a:r>
            <a:r>
              <a:rPr lang="en-US" sz="4700" dirty="0"/>
              <a:t> se </a:t>
            </a:r>
            <a:r>
              <a:rPr lang="en-US" sz="4700" dirty="0" err="1"/>
              <a:t>especifica</a:t>
            </a:r>
            <a:r>
              <a:rPr lang="en-US" sz="4700" dirty="0"/>
              <a:t> </a:t>
            </a:r>
            <a:r>
              <a:rPr lang="en-US" sz="4700" dirty="0" err="1"/>
              <a:t>en</a:t>
            </a:r>
            <a:r>
              <a:rPr lang="en-US" sz="4700" dirty="0"/>
              <a:t> </a:t>
            </a:r>
            <a:r>
              <a:rPr lang="en-US" sz="4700" dirty="0" err="1"/>
              <a:t>porcentajes</a:t>
            </a:r>
            <a:r>
              <a:rPr lang="en-US" sz="4700" dirty="0"/>
              <a:t>, el ancho y alto son </a:t>
            </a:r>
            <a:r>
              <a:rPr lang="en-US" sz="4700" dirty="0" err="1"/>
              <a:t>relativos</a:t>
            </a:r>
            <a:r>
              <a:rPr lang="en-US" sz="4700" dirty="0"/>
              <a:t> a las </a:t>
            </a:r>
            <a:r>
              <a:rPr lang="en-US" sz="4700" dirty="0" err="1"/>
              <a:t>dimensiones</a:t>
            </a:r>
            <a:r>
              <a:rPr lang="en-US" sz="4700" dirty="0"/>
              <a:t> del </a:t>
            </a:r>
            <a:r>
              <a:rPr lang="en-US" sz="4700" dirty="0" err="1"/>
              <a:t>elemento</a:t>
            </a:r>
            <a:r>
              <a:rPr lang="en-US" sz="4700" dirty="0"/>
              <a:t> </a:t>
            </a:r>
            <a:r>
              <a:rPr lang="en-US" sz="4700" dirty="0" smtClean="0"/>
              <a:t>padre</a:t>
            </a:r>
          </a:p>
          <a:p>
            <a:r>
              <a:rPr lang="en-US" sz="5100" dirty="0" smtClean="0"/>
              <a:t>background-origin</a:t>
            </a:r>
          </a:p>
          <a:p>
            <a:pPr lvl="1"/>
            <a:r>
              <a:rPr lang="en-US" sz="4600" b="1" dirty="0"/>
              <a:t>background-origin:</a:t>
            </a:r>
            <a:r>
              <a:rPr lang="en-US" sz="4600" dirty="0"/>
              <a:t> </a:t>
            </a:r>
            <a:r>
              <a:rPr lang="en-US" sz="4600" dirty="0" err="1"/>
              <a:t>padding-box|border-box|content-box</a:t>
            </a:r>
            <a:r>
              <a:rPr lang="en-US" sz="4600" dirty="0"/>
              <a:t>;</a:t>
            </a:r>
          </a:p>
          <a:p>
            <a:pPr lvl="1"/>
            <a:r>
              <a:rPr lang="en-US" sz="4600" dirty="0" err="1"/>
              <a:t>Especifica</a:t>
            </a:r>
            <a:r>
              <a:rPr lang="en-US" sz="4600" dirty="0"/>
              <a:t> el </a:t>
            </a:r>
            <a:r>
              <a:rPr lang="en-US" sz="4600" dirty="0" err="1" smtClean="0"/>
              <a:t>área</a:t>
            </a:r>
            <a:r>
              <a:rPr lang="en-US" sz="4600" dirty="0" smtClean="0"/>
              <a:t> </a:t>
            </a:r>
            <a:r>
              <a:rPr lang="en-US" sz="4600" dirty="0"/>
              <a:t>de </a:t>
            </a:r>
            <a:r>
              <a:rPr lang="en-US" sz="4600" dirty="0" err="1"/>
              <a:t>posicionamiento</a:t>
            </a:r>
            <a:r>
              <a:rPr lang="en-US" sz="4600" dirty="0"/>
              <a:t> de la imagen de </a:t>
            </a:r>
            <a:r>
              <a:rPr lang="en-US" sz="4600" dirty="0" err="1"/>
              <a:t>fondo</a:t>
            </a:r>
            <a:endParaRPr lang="en-US" sz="4600" dirty="0"/>
          </a:p>
          <a:p>
            <a:pPr lvl="1"/>
            <a:r>
              <a:rPr lang="en-US" sz="4600" dirty="0"/>
              <a:t>Areas: </a:t>
            </a:r>
            <a:r>
              <a:rPr lang="en-US" sz="4600" i="1" dirty="0"/>
              <a:t>content-box, padding-box, or border-box</a:t>
            </a:r>
          </a:p>
          <a:p>
            <a:r>
              <a:rPr lang="en-US" sz="5000" dirty="0" err="1"/>
              <a:t>Propiedades</a:t>
            </a:r>
            <a:r>
              <a:rPr lang="en-US" sz="5000" dirty="0"/>
              <a:t> </a:t>
            </a:r>
            <a:r>
              <a:rPr lang="en-US" sz="5000" dirty="0" err="1"/>
              <a:t>existentes</a:t>
            </a:r>
            <a:endParaRPr lang="en-US" sz="5000" dirty="0"/>
          </a:p>
          <a:p>
            <a:pPr lvl="1"/>
            <a:r>
              <a:rPr lang="en-US" sz="4600" dirty="0"/>
              <a:t>background-image</a:t>
            </a:r>
          </a:p>
          <a:p>
            <a:pPr lvl="1"/>
            <a:r>
              <a:rPr lang="en-US" sz="4600" dirty="0" err="1"/>
              <a:t>Múltiples</a:t>
            </a:r>
            <a:r>
              <a:rPr lang="en-US" sz="4600" dirty="0"/>
              <a:t> </a:t>
            </a:r>
            <a:r>
              <a:rPr lang="en-US" sz="4600" dirty="0" err="1"/>
              <a:t>imágenes</a:t>
            </a:r>
            <a:r>
              <a:rPr lang="en-US" sz="4600" dirty="0"/>
              <a:t> de </a:t>
            </a:r>
            <a:r>
              <a:rPr lang="en-US" sz="4600" dirty="0" err="1"/>
              <a:t>fondo</a:t>
            </a:r>
            <a:endParaRPr lang="en-US" sz="4600" dirty="0"/>
          </a:p>
        </p:txBody>
      </p:sp>
      <p:pic>
        <p:nvPicPr>
          <p:cNvPr id="6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08" t="52681" r="38947" b="33110"/>
          <a:stretch>
            <a:fillRect/>
          </a:stretch>
        </p:blipFill>
        <p:spPr bwMode="auto">
          <a:xfrm>
            <a:off x="5341605" y="4771858"/>
            <a:ext cx="6525544" cy="1452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95CC4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611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letras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75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>
                <a:hlinkClick r:id="rId2"/>
              </a:rPr>
              <a:t>Comparación</a:t>
            </a:r>
            <a:r>
              <a:rPr lang="en-US" dirty="0" smtClean="0">
                <a:hlinkClick r:id="rId2"/>
              </a:rPr>
              <a:t>:</a:t>
            </a:r>
            <a:r>
              <a:rPr lang="en-US" dirty="0" smtClean="0"/>
              <a:t> Serif vs San Serif</a:t>
            </a:r>
          </a:p>
          <a:p>
            <a:r>
              <a:rPr lang="en-US" dirty="0" err="1" smtClean="0"/>
              <a:t>Unidades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Comparación:</a:t>
            </a:r>
            <a:r>
              <a:rPr lang="en-US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, </a:t>
            </a:r>
            <a:r>
              <a:rPr lang="en-US" dirty="0" err="1" smtClean="0"/>
              <a:t>pt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y %</a:t>
            </a:r>
          </a:p>
          <a:p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ont, font-family, font-size, line-height, font-weight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316" y="1509169"/>
            <a:ext cx="5219032" cy="26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8780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 </a:t>
            </a:r>
            <a:r>
              <a:rPr lang="en-US" dirty="0" err="1" smtClean="0"/>
              <a:t>externas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Librerías</a:t>
            </a:r>
            <a:r>
              <a:rPr lang="en-US" dirty="0" smtClean="0"/>
              <a:t> </a:t>
            </a:r>
            <a:r>
              <a:rPr lang="en-US" dirty="0" err="1" smtClean="0"/>
              <a:t>externas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Google Fonts</a:t>
            </a:r>
            <a:r>
              <a:rPr lang="en-US" dirty="0" smtClean="0"/>
              <a:t>: </a:t>
            </a:r>
            <a:r>
              <a:rPr lang="en-US" dirty="0" err="1" smtClean="0"/>
              <a:t>css</a:t>
            </a:r>
            <a:r>
              <a:rPr lang="en-US" dirty="0"/>
              <a:t> </a:t>
            </a:r>
            <a:r>
              <a:rPr lang="en-US" dirty="0" err="1" smtClean="0"/>
              <a:t>externo</a:t>
            </a:r>
            <a:r>
              <a:rPr lang="en-US" dirty="0" smtClean="0"/>
              <a:t>, inline, .</a:t>
            </a:r>
            <a:r>
              <a:rPr lang="en-US" dirty="0" err="1" smtClean="0"/>
              <a:t>ttf</a:t>
            </a:r>
            <a:r>
              <a:rPr lang="en-US" dirty="0" smtClean="0"/>
              <a:t> o .</a:t>
            </a:r>
            <a:r>
              <a:rPr lang="en-US" dirty="0" err="1" smtClean="0"/>
              <a:t>eot</a:t>
            </a:r>
            <a:r>
              <a:rPr lang="en-US" dirty="0" smtClean="0"/>
              <a:t> (IE9)</a:t>
            </a:r>
            <a:endParaRPr lang="en-US" dirty="0"/>
          </a:p>
        </p:txBody>
      </p:sp>
      <p:pic>
        <p:nvPicPr>
          <p:cNvPr id="6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08687" y="3270557"/>
            <a:ext cx="6552728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12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Posicionamiento</a:t>
            </a:r>
            <a:r>
              <a:rPr lang="en-US" dirty="0"/>
              <a:t> con CSS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97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Aparecen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de 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Otros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bloque</a:t>
            </a:r>
            <a:endParaRPr lang="en-US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Inline</a:t>
            </a:r>
          </a:p>
          <a:p>
            <a:r>
              <a:rPr lang="en-US" dirty="0" err="1" smtClean="0"/>
              <a:t>Comienzan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r>
              <a:rPr lang="en-US" dirty="0" smtClean="0"/>
              <a:t>Para macro-</a:t>
            </a:r>
            <a:r>
              <a:rPr lang="en-US" dirty="0" err="1" smtClean="0"/>
              <a:t>estructuras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96" y="1825625"/>
            <a:ext cx="6264804" cy="26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83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cuerpo</a:t>
            </a:r>
            <a:r>
              <a:rPr lang="en-US" dirty="0"/>
              <a:t> de la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inline</a:t>
            </a:r>
          </a:p>
          <a:p>
            <a:r>
              <a:rPr lang="en-US" dirty="0" smtClean="0"/>
              <a:t>Para micro-</a:t>
            </a:r>
            <a:r>
              <a:rPr lang="en-US" dirty="0" err="1" smtClean="0"/>
              <a:t>estructuras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2" y="1825625"/>
            <a:ext cx="5775158" cy="38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472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1" y="304131"/>
            <a:ext cx="6915484" cy="58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09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Block vs Inline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r>
              <a:rPr lang="en-US" dirty="0" smtClean="0"/>
              <a:t>p</a:t>
            </a:r>
          </a:p>
          <a:p>
            <a:r>
              <a:rPr lang="en-US" dirty="0" smtClean="0"/>
              <a:t>h1</a:t>
            </a:r>
            <a:r>
              <a:rPr lang="en-US" dirty="0"/>
              <a:t>, </a:t>
            </a:r>
            <a:r>
              <a:rPr lang="en-US" dirty="0" smtClean="0"/>
              <a:t>h2</a:t>
            </a:r>
            <a:r>
              <a:rPr lang="en-US" dirty="0"/>
              <a:t>, </a:t>
            </a:r>
            <a:r>
              <a:rPr lang="en-US" dirty="0" smtClean="0"/>
              <a:t>h3</a:t>
            </a:r>
            <a:r>
              <a:rPr lang="en-US" dirty="0"/>
              <a:t>, h4, h5, </a:t>
            </a:r>
            <a:r>
              <a:rPr lang="en-US" dirty="0" smtClean="0"/>
              <a:t>h6</a:t>
            </a:r>
          </a:p>
          <a:p>
            <a:r>
              <a:rPr lang="en-US" dirty="0" err="1" smtClean="0"/>
              <a:t>ol,ul</a:t>
            </a:r>
            <a:endParaRPr lang="en-US" dirty="0" smtClean="0"/>
          </a:p>
          <a:p>
            <a:r>
              <a:rPr lang="en-US" dirty="0" smtClean="0"/>
              <a:t>pre</a:t>
            </a:r>
          </a:p>
          <a:p>
            <a:r>
              <a:rPr lang="en-US" dirty="0"/>
              <a:t>a</a:t>
            </a:r>
            <a:r>
              <a:rPr lang="en-US" dirty="0" smtClean="0"/>
              <a:t>ddress</a:t>
            </a:r>
          </a:p>
          <a:p>
            <a:r>
              <a:rPr lang="en-US" dirty="0" err="1" smtClean="0"/>
              <a:t>blockquote</a:t>
            </a:r>
            <a:endParaRPr lang="en-US" dirty="0" smtClean="0"/>
          </a:p>
          <a:p>
            <a:r>
              <a:rPr lang="en-US" dirty="0"/>
              <a:t>d</a:t>
            </a:r>
            <a:r>
              <a:rPr lang="en-US" dirty="0" smtClean="0"/>
              <a:t>l</a:t>
            </a:r>
          </a:p>
          <a:p>
            <a:r>
              <a:rPr lang="en-US" dirty="0"/>
              <a:t>d</a:t>
            </a:r>
            <a:r>
              <a:rPr lang="en-US" dirty="0" smtClean="0"/>
              <a:t>iv</a:t>
            </a:r>
          </a:p>
          <a:p>
            <a:r>
              <a:rPr lang="en-US" dirty="0" err="1"/>
              <a:t>f</a:t>
            </a:r>
            <a:r>
              <a:rPr lang="en-US" dirty="0" err="1" smtClean="0"/>
              <a:t>ieldset</a:t>
            </a:r>
            <a:endParaRPr lang="en-US" dirty="0" smtClean="0"/>
          </a:p>
          <a:p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r>
              <a:rPr lang="en-US" dirty="0" err="1"/>
              <a:t>h</a:t>
            </a:r>
            <a:r>
              <a:rPr lang="en-US" dirty="0" err="1" smtClean="0"/>
              <a:t>r</a:t>
            </a:r>
            <a:endParaRPr lang="en-US" dirty="0" smtClean="0"/>
          </a:p>
          <a:p>
            <a:r>
              <a:rPr lang="en-US" dirty="0" err="1"/>
              <a:t>n</a:t>
            </a:r>
            <a:r>
              <a:rPr lang="en-US" dirty="0" err="1" smtClean="0"/>
              <a:t>oscript</a:t>
            </a:r>
            <a:endParaRPr lang="en-US" dirty="0" smtClean="0"/>
          </a:p>
          <a:p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b, big, </a:t>
            </a:r>
            <a:r>
              <a:rPr lang="en-US" dirty="0" err="1"/>
              <a:t>i</a:t>
            </a:r>
            <a:r>
              <a:rPr lang="en-US" dirty="0"/>
              <a:t>, small, </a:t>
            </a:r>
            <a:r>
              <a:rPr lang="en-US" dirty="0" err="1"/>
              <a:t>tt</a:t>
            </a:r>
            <a:endParaRPr lang="en-US" dirty="0"/>
          </a:p>
          <a:p>
            <a:r>
              <a:rPr lang="en-US" dirty="0" err="1"/>
              <a:t>abbr</a:t>
            </a:r>
            <a:r>
              <a:rPr lang="en-US" dirty="0"/>
              <a:t>, acronym, cite, code, </a:t>
            </a:r>
            <a:r>
              <a:rPr lang="en-US" dirty="0" err="1"/>
              <a:t>dfn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kbd</a:t>
            </a:r>
            <a:r>
              <a:rPr lang="en-US" dirty="0"/>
              <a:t>, strong, </a:t>
            </a:r>
            <a:r>
              <a:rPr lang="en-US" dirty="0" err="1"/>
              <a:t>samp</a:t>
            </a:r>
            <a:r>
              <a:rPr lang="en-US" dirty="0"/>
              <a:t>, </a:t>
            </a:r>
            <a:r>
              <a:rPr lang="en-US" dirty="0" err="1"/>
              <a:t>var</a:t>
            </a:r>
            <a:endParaRPr lang="en-US" dirty="0"/>
          </a:p>
          <a:p>
            <a:r>
              <a:rPr lang="en-US" dirty="0"/>
              <a:t>a, </a:t>
            </a:r>
            <a:r>
              <a:rPr lang="en-US" dirty="0" err="1"/>
              <a:t>bdo</a:t>
            </a:r>
            <a:r>
              <a:rPr lang="en-US" dirty="0"/>
              <a:t>,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 map, object, q, script, span, sub, sup</a:t>
            </a:r>
          </a:p>
          <a:p>
            <a:r>
              <a:rPr lang="en-US" dirty="0"/>
              <a:t>button, input, label, select, </a:t>
            </a:r>
            <a:r>
              <a:rPr lang="en-US" dirty="0" err="1"/>
              <a:t>textarea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913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</a:t>
            </a:r>
            <a:r>
              <a:rPr lang="en-US" dirty="0" err="1" smtClean="0"/>
              <a:t>isplay:inline-block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26" r="1020" b="27059"/>
          <a:stretch/>
        </p:blipFill>
        <p:spPr>
          <a:xfrm>
            <a:off x="693821" y="1690687"/>
            <a:ext cx="10904621" cy="4570485"/>
          </a:xfrm>
        </p:spPr>
      </p:pic>
    </p:spTree>
    <p:extLst>
      <p:ext uri="{BB962C8B-B14F-4D97-AF65-F5344CB8AC3E}">
        <p14:creationId xmlns:p14="http://schemas.microsoft.com/office/powerpoint/2010/main" val="8340172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isplay: none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Un </a:t>
            </a:r>
            <a:r>
              <a:rPr lang="en-US" dirty="0" err="1" smtClean="0"/>
              <a:t>elemento</a:t>
            </a:r>
            <a:r>
              <a:rPr lang="en-US" dirty="0" smtClean="0"/>
              <a:t> que no </a:t>
            </a:r>
            <a:r>
              <a:rPr lang="en-US" dirty="0" err="1" smtClean="0"/>
              <a:t>será</a:t>
            </a:r>
            <a:r>
              <a:rPr lang="en-US" dirty="0" smtClean="0"/>
              <a:t> visible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documento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espacio</a:t>
            </a:r>
            <a:r>
              <a:rPr lang="en-US" dirty="0" smtClean="0"/>
              <a:t> que </a:t>
            </a:r>
            <a:r>
              <a:rPr lang="en-US" dirty="0" err="1" smtClean="0"/>
              <a:t>ocupa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colapsado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7919" y="2134394"/>
            <a:ext cx="40005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50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Especifica</a:t>
            </a:r>
            <a:r>
              <a:rPr lang="en-US" dirty="0" smtClean="0"/>
              <a:t> </a:t>
            </a:r>
            <a:r>
              <a:rPr lang="en-US" dirty="0" err="1" smtClean="0"/>
              <a:t>sí</a:t>
            </a:r>
            <a:r>
              <a:rPr lang="en-US" dirty="0" smtClean="0"/>
              <a:t> un </a:t>
            </a:r>
            <a:r>
              <a:rPr lang="en-US" dirty="0" err="1" smtClean="0"/>
              <a:t>elemento</a:t>
            </a:r>
            <a:r>
              <a:rPr lang="en-US" dirty="0" smtClean="0"/>
              <a:t> se:</a:t>
            </a:r>
          </a:p>
          <a:p>
            <a:pPr lvl="1"/>
            <a:r>
              <a:rPr lang="en-US" dirty="0" err="1" smtClean="0"/>
              <a:t>Muestra</a:t>
            </a:r>
            <a:r>
              <a:rPr lang="en-US" dirty="0" smtClean="0"/>
              <a:t>: visible</a:t>
            </a:r>
          </a:p>
          <a:p>
            <a:pPr lvl="1"/>
            <a:r>
              <a:rPr lang="en-US" dirty="0" err="1" smtClean="0"/>
              <a:t>Oculta</a:t>
            </a:r>
            <a:r>
              <a:rPr lang="en-US" dirty="0" smtClean="0"/>
              <a:t>: hidden</a:t>
            </a:r>
          </a:p>
          <a:p>
            <a:pPr lvl="1"/>
            <a:r>
              <a:rPr lang="en-US" dirty="0" err="1" smtClean="0"/>
              <a:t>Colapsar</a:t>
            </a:r>
            <a:r>
              <a:rPr lang="en-US" dirty="0" smtClean="0"/>
              <a:t>: collapse</a:t>
            </a:r>
          </a:p>
          <a:p>
            <a:pPr lvl="2"/>
            <a:r>
              <a:rPr lang="en-US" dirty="0" smtClean="0"/>
              <a:t>Para </a:t>
            </a:r>
            <a:r>
              <a:rPr lang="en-US" dirty="0" err="1" smtClean="0"/>
              <a:t>elementos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tabla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200" y="2721001"/>
            <a:ext cx="4546600" cy="256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53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visibility:hidden</a:t>
            </a:r>
            <a:r>
              <a:rPr lang="en-US" dirty="0" smtClean="0"/>
              <a:t> vs </a:t>
            </a:r>
            <a:r>
              <a:rPr lang="en-US" dirty="0" err="1" smtClean="0"/>
              <a:t>display:none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visibility:hidden</a:t>
            </a:r>
            <a:endParaRPr lang="en-US" dirty="0" smtClean="0"/>
          </a:p>
          <a:p>
            <a:pPr lvl="1"/>
            <a:r>
              <a:rPr lang="en-US" dirty="0"/>
              <a:t>Se </a:t>
            </a:r>
            <a:r>
              <a:rPr lang="en-US" dirty="0" err="1"/>
              <a:t>mantiene</a:t>
            </a:r>
            <a:r>
              <a:rPr lang="en-US" dirty="0"/>
              <a:t> el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espacio</a:t>
            </a:r>
            <a:r>
              <a:rPr lang="en-US" dirty="0"/>
              <a:t> que </a:t>
            </a:r>
            <a:r>
              <a:rPr lang="en-US" dirty="0" err="1"/>
              <a:t>ocupaba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(</a:t>
            </a:r>
            <a:r>
              <a:rPr lang="en-US" dirty="0" err="1" smtClean="0"/>
              <a:t>aún</a:t>
            </a:r>
            <a:r>
              <a:rPr lang="en-US" dirty="0" smtClean="0"/>
              <a:t> </a:t>
            </a:r>
            <a:r>
              <a:rPr lang="en-US" dirty="0" err="1"/>
              <a:t>afecta</a:t>
            </a:r>
            <a:r>
              <a:rPr lang="en-US" dirty="0"/>
              <a:t> el layout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display:none</a:t>
            </a:r>
            <a:endParaRPr lang="en-US" dirty="0" smtClean="0"/>
          </a:p>
          <a:p>
            <a:pPr lvl="1"/>
            <a:r>
              <a:rPr lang="en-US" dirty="0"/>
              <a:t>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/>
              <a:t>muestra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no </a:t>
            </a:r>
            <a:r>
              <a:rPr lang="en-US" dirty="0" err="1"/>
              <a:t>formara</a:t>
            </a:r>
            <a:r>
              <a:rPr lang="en-US" dirty="0"/>
              <a:t> parte de </a:t>
            </a:r>
            <a:r>
              <a:rPr lang="en-US" dirty="0" err="1"/>
              <a:t>ella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503" y="3478828"/>
            <a:ext cx="5072993" cy="283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34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Hasta </a:t>
            </a:r>
            <a:r>
              <a:rPr lang="en-US" dirty="0" err="1" smtClean="0"/>
              <a:t>ahora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Factores</a:t>
            </a:r>
            <a:r>
              <a:rPr lang="en-US" dirty="0" smtClean="0"/>
              <a:t> para </a:t>
            </a:r>
            <a:r>
              <a:rPr lang="en-US" dirty="0" err="1" smtClean="0"/>
              <a:t>colocar</a:t>
            </a:r>
            <a:r>
              <a:rPr lang="en-US" dirty="0" smtClean="0"/>
              <a:t> un </a:t>
            </a:r>
            <a:r>
              <a:rPr lang="en-US" dirty="0" err="1" smtClean="0"/>
              <a:t>elemento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r>
              <a:rPr lang="en-US" dirty="0" smtClean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err="1" smtClean="0"/>
              <a:t>BoxModel</a:t>
            </a:r>
            <a:r>
              <a:rPr lang="en-US" b="1" dirty="0" smtClean="0"/>
              <a:t>: </a:t>
            </a:r>
            <a:r>
              <a:rPr lang="en-US" dirty="0" smtClean="0"/>
              <a:t>padding, margin, border, width y height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err="1" smtClean="0"/>
              <a:t>Tipo</a:t>
            </a:r>
            <a:r>
              <a:rPr lang="en-US" b="1" dirty="0" smtClean="0"/>
              <a:t> del </a:t>
            </a:r>
            <a:r>
              <a:rPr lang="en-US" b="1" dirty="0" err="1" smtClean="0"/>
              <a:t>elemento</a:t>
            </a:r>
            <a:r>
              <a:rPr lang="en-US" b="1" dirty="0" smtClean="0"/>
              <a:t>: </a:t>
            </a:r>
            <a:r>
              <a:rPr lang="en-US" dirty="0" smtClean="0"/>
              <a:t>inline o block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err="1" smtClean="0"/>
              <a:t>Relación</a:t>
            </a:r>
            <a:r>
              <a:rPr lang="en-US" b="1" dirty="0" smtClean="0"/>
              <a:t>: </a:t>
            </a:r>
            <a:r>
              <a:rPr lang="en-US" dirty="0" err="1" smtClean="0"/>
              <a:t>descendientes</a:t>
            </a:r>
            <a:r>
              <a:rPr lang="en-US" dirty="0" smtClean="0"/>
              <a:t> (inline </a:t>
            </a:r>
            <a:r>
              <a:rPr lang="en-US" dirty="0" err="1" smtClean="0"/>
              <a:t>dentro</a:t>
            </a:r>
            <a:r>
              <a:rPr lang="en-US" dirty="0" smtClean="0"/>
              <a:t> de un block,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b="1" dirty="0" smtClean="0"/>
          </a:p>
          <a:p>
            <a:pPr marL="914400" lvl="1" indent="-457200">
              <a:buFont typeface="+mj-lt"/>
              <a:buAutoNum type="arabicPeriod"/>
            </a:pPr>
            <a:endParaRPr lang="en-US" b="1" dirty="0" smtClean="0"/>
          </a:p>
          <a:p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fractores</a:t>
            </a: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b="1" dirty="0" err="1" smtClean="0"/>
              <a:t>Posicionamiento</a:t>
            </a:r>
            <a:r>
              <a:rPr lang="en-US" b="1" dirty="0" smtClean="0"/>
              <a:t>: </a:t>
            </a:r>
            <a:r>
              <a:rPr lang="en-US" dirty="0" smtClean="0"/>
              <a:t>normal, </a:t>
            </a:r>
            <a:r>
              <a:rPr lang="en-US" dirty="0" err="1" smtClean="0"/>
              <a:t>relativo</a:t>
            </a:r>
            <a:r>
              <a:rPr lang="en-US" dirty="0" smtClean="0"/>
              <a:t>, </a:t>
            </a:r>
            <a:r>
              <a:rPr lang="en-US" dirty="0" err="1" smtClean="0"/>
              <a:t>absoluto</a:t>
            </a:r>
            <a:r>
              <a:rPr lang="en-US" dirty="0" smtClean="0"/>
              <a:t> y </a:t>
            </a:r>
            <a:r>
              <a:rPr lang="en-US" dirty="0" err="1" smtClean="0"/>
              <a:t>fijo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31702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Posicionamiento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HTML: define el </a:t>
            </a:r>
            <a:r>
              <a:rPr lang="en-US" dirty="0" err="1" smtClean="0"/>
              <a:t>lugar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que se </a:t>
            </a:r>
            <a:r>
              <a:rPr lang="en-US" dirty="0" err="1" smtClean="0"/>
              <a:t>ubicarán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endParaRPr lang="en-US" dirty="0" smtClean="0"/>
          </a:p>
          <a:p>
            <a:r>
              <a:rPr lang="en-US" dirty="0" smtClean="0"/>
              <a:t>CSS</a:t>
            </a:r>
          </a:p>
          <a:p>
            <a:pPr lvl="1"/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r>
              <a:rPr lang="en-US" dirty="0" smtClean="0"/>
              <a:t> la </a:t>
            </a:r>
            <a:r>
              <a:rPr lang="en-US" dirty="0" err="1" smtClean="0"/>
              <a:t>posición</a:t>
            </a:r>
            <a:endParaRPr lang="en-US" dirty="0" smtClean="0"/>
          </a:p>
          <a:p>
            <a:pPr lvl="1"/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avanzados</a:t>
            </a:r>
            <a:endParaRPr lang="en-US" dirty="0" smtClean="0"/>
          </a:p>
          <a:p>
            <a:pPr lvl="1"/>
            <a:r>
              <a:rPr lang="en-US" dirty="0" err="1" smtClean="0"/>
              <a:t>Diseño</a:t>
            </a:r>
            <a:r>
              <a:rPr lang="en-US" dirty="0" smtClean="0"/>
              <a:t> particular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518" y="2412331"/>
            <a:ext cx="6020134" cy="358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0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96323974"/>
              </p:ext>
            </p:extLst>
          </p:nvPr>
        </p:nvGraphicFramePr>
        <p:xfrm>
          <a:off x="1181768" y="462992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664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Propiedades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7000" y="2312194"/>
            <a:ext cx="4064000" cy="33782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top, left, right y bottom</a:t>
            </a:r>
          </a:p>
          <a:p>
            <a:r>
              <a:rPr lang="en-US" dirty="0" err="1"/>
              <a:t>Indican</a:t>
            </a:r>
            <a:r>
              <a:rPr lang="en-US" dirty="0"/>
              <a:t> el </a:t>
            </a:r>
            <a:r>
              <a:rPr lang="en-US" dirty="0" err="1"/>
              <a:t>desplazamiento</a:t>
            </a:r>
            <a:r>
              <a:rPr lang="en-US" dirty="0"/>
              <a:t> horizontal y vertical del </a:t>
            </a:r>
            <a:r>
              <a:rPr lang="en-US" dirty="0" err="1"/>
              <a:t>elemento</a:t>
            </a:r>
            <a:r>
              <a:rPr lang="en-US" dirty="0"/>
              <a:t> </a:t>
            </a:r>
            <a:r>
              <a:rPr lang="en-US" dirty="0" err="1" smtClean="0"/>
              <a:t>respecto</a:t>
            </a:r>
            <a:r>
              <a:rPr lang="en-US" dirty="0" smtClean="0"/>
              <a:t> a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b="1" dirty="0" err="1" smtClean="0"/>
              <a:t>referencia</a:t>
            </a:r>
            <a:r>
              <a:rPr lang="en-US" b="1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80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static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tatic</a:t>
            </a:r>
          </a:p>
          <a:p>
            <a:pPr lvl="1"/>
            <a:r>
              <a:rPr lang="en-US" dirty="0" err="1" smtClean="0"/>
              <a:t>corresponde</a:t>
            </a:r>
            <a:r>
              <a:rPr lang="en-US" dirty="0" smtClean="0"/>
              <a:t> </a:t>
            </a:r>
            <a:r>
              <a:rPr lang="en-US" dirty="0"/>
              <a:t>al </a:t>
            </a:r>
            <a:r>
              <a:rPr lang="en-US" dirty="0" err="1"/>
              <a:t>posicionamiento</a:t>
            </a:r>
            <a:r>
              <a:rPr lang="en-US" dirty="0"/>
              <a:t> normal o </a:t>
            </a:r>
            <a:r>
              <a:rPr lang="en-US" dirty="0" err="1"/>
              <a:t>estático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</a:t>
            </a:r>
            <a:r>
              <a:rPr lang="en-US" dirty="0" err="1" smtClean="0"/>
              <a:t>tienen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valor </a:t>
            </a:r>
            <a:r>
              <a:rPr lang="en-US" b="1" dirty="0" err="1" smtClean="0"/>
              <a:t>por</a:t>
            </a:r>
            <a:r>
              <a:rPr lang="en-US" dirty="0" smtClean="0"/>
              <a:t> </a:t>
            </a:r>
            <a:r>
              <a:rPr lang="en-US" b="1" dirty="0" err="1" smtClean="0"/>
              <a:t>defecto</a:t>
            </a:r>
            <a:r>
              <a:rPr lang="en-US" b="1" dirty="0" smtClean="0"/>
              <a:t>.</a:t>
            </a:r>
            <a:endParaRPr lang="en-US" dirty="0" smtClean="0"/>
          </a:p>
          <a:p>
            <a:pPr lvl="1"/>
            <a:r>
              <a:rPr lang="en-US" dirty="0" smtClean="0"/>
              <a:t>Si </a:t>
            </a:r>
            <a:r>
              <a:rPr lang="en-US" dirty="0"/>
              <a:t>se </a:t>
            </a:r>
            <a:r>
              <a:rPr lang="en-US" dirty="0" err="1"/>
              <a:t>utiliza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valor, se </a:t>
            </a:r>
            <a:r>
              <a:rPr lang="en-US" dirty="0" err="1"/>
              <a:t>ignoran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de las </a:t>
            </a:r>
            <a:r>
              <a:rPr lang="en-US" dirty="0" err="1" smtClean="0"/>
              <a:t>propiedades</a:t>
            </a:r>
            <a:r>
              <a:rPr lang="en-US" dirty="0" smtClean="0"/>
              <a:t>:</a:t>
            </a:r>
          </a:p>
          <a:p>
            <a:pPr lvl="2"/>
            <a:r>
              <a:rPr lang="en-US" dirty="0" smtClean="0"/>
              <a:t>top</a:t>
            </a:r>
            <a:r>
              <a:rPr lang="en-US" dirty="0"/>
              <a:t>, right, bottom y </a:t>
            </a:r>
            <a:r>
              <a:rPr lang="en-US" dirty="0" smtClean="0"/>
              <a:t>left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21183"/>
            <a:ext cx="5181600" cy="396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128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Introducción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s-EC" dirty="0" smtClean="0"/>
              <a:t>Desarrollo Web:</a:t>
            </a:r>
          </a:p>
          <a:p>
            <a:pPr lvl="1" algn="just"/>
            <a:r>
              <a:rPr lang="es-EC" dirty="0" smtClean="0"/>
              <a:t>Organización </a:t>
            </a:r>
            <a:r>
              <a:rPr lang="es-EC" dirty="0"/>
              <a:t>estructural y secciones definidas</a:t>
            </a:r>
            <a:endParaRPr lang="es-EC" dirty="0" smtClean="0"/>
          </a:p>
          <a:p>
            <a:pPr lvl="1" algn="just"/>
            <a:r>
              <a:rPr lang="es-EC" dirty="0" smtClean="0"/>
              <a:t>Diseño</a:t>
            </a:r>
          </a:p>
          <a:p>
            <a:pPr lvl="1" algn="just"/>
            <a:r>
              <a:rPr lang="es-EC" dirty="0" smtClean="0"/>
              <a:t>Funcionalidad</a:t>
            </a:r>
            <a:endParaRPr lang="es-EC" dirty="0"/>
          </a:p>
          <a:p>
            <a:pPr algn="just"/>
            <a:r>
              <a:rPr lang="es-EC" dirty="0" smtClean="0"/>
              <a:t>HTML y sus tags de estilo</a:t>
            </a:r>
          </a:p>
          <a:p>
            <a:pPr lvl="1" algn="just"/>
            <a:r>
              <a:rPr lang="es-EC" dirty="0" smtClean="0"/>
              <a:t>&lt;b&gt; &lt;i&gt; @frameborder</a:t>
            </a:r>
            <a:endParaRPr lang="es-EC" dirty="0"/>
          </a:p>
          <a:p>
            <a:pPr algn="just"/>
            <a:r>
              <a:rPr lang="es-EC" dirty="0" smtClean="0"/>
              <a:t>Estándares independientes:</a:t>
            </a:r>
          </a:p>
          <a:p>
            <a:pPr lvl="1" algn="just"/>
            <a:r>
              <a:rPr lang="es-EC" dirty="0" smtClean="0"/>
              <a:t>CSS3 (</a:t>
            </a:r>
            <a:r>
              <a:rPr lang="es-EC" dirty="0" smtClean="0">
                <a:hlinkClick r:id="rId3"/>
              </a:rPr>
              <a:t>Referencia</a:t>
            </a:r>
            <a:r>
              <a:rPr lang="es-EC" dirty="0" smtClean="0"/>
              <a:t>)</a:t>
            </a:r>
          </a:p>
          <a:p>
            <a:pPr lvl="1" algn="just"/>
            <a:r>
              <a:rPr lang="es-EC" dirty="0" smtClean="0"/>
              <a:t>HTML5 (</a:t>
            </a:r>
            <a:r>
              <a:rPr lang="es-EC" dirty="0" smtClean="0">
                <a:hlinkClick r:id="rId4"/>
              </a:rPr>
              <a:t>Referencia</a:t>
            </a:r>
            <a:r>
              <a:rPr lang="es-EC" dirty="0" smtClean="0"/>
              <a:t>)</a:t>
            </a:r>
            <a:endParaRPr lang="es-EC" dirty="0"/>
          </a:p>
          <a:p>
            <a:pPr algn="just"/>
            <a:r>
              <a:rPr lang="es-EC" dirty="0" smtClean="0"/>
              <a:t>HTML5 </a:t>
            </a:r>
            <a:r>
              <a:rPr lang="es-EC" dirty="0"/>
              <a:t>se </a:t>
            </a:r>
            <a:r>
              <a:rPr lang="es-EC" dirty="0" smtClean="0"/>
              <a:t>desarrolló </a:t>
            </a:r>
            <a:r>
              <a:rPr lang="es-EC" dirty="0"/>
              <a:t>considerando CSS para el diseño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9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relative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25211"/>
            <a:ext cx="5181600" cy="355216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C</a:t>
            </a:r>
            <a:r>
              <a:rPr lang="en-US" dirty="0" err="1" smtClean="0"/>
              <a:t>orresponde</a:t>
            </a:r>
            <a:r>
              <a:rPr lang="en-US" dirty="0" smtClean="0"/>
              <a:t> </a:t>
            </a:r>
            <a:r>
              <a:rPr lang="en-US" dirty="0"/>
              <a:t>al </a:t>
            </a:r>
            <a:r>
              <a:rPr lang="en-US" dirty="0" err="1"/>
              <a:t>posicionamiento</a:t>
            </a:r>
            <a:r>
              <a:rPr lang="en-US" dirty="0"/>
              <a:t> </a:t>
            </a:r>
            <a:r>
              <a:rPr lang="en-US" dirty="0" err="1" smtClean="0"/>
              <a:t>relativo</a:t>
            </a:r>
            <a:r>
              <a:rPr lang="en-US" dirty="0"/>
              <a:t> de </a:t>
            </a:r>
            <a:r>
              <a:rPr lang="en-US" dirty="0" err="1"/>
              <a:t>donde</a:t>
            </a:r>
            <a:r>
              <a:rPr lang="en-US" dirty="0"/>
              <a:t> </a:t>
            </a:r>
            <a:r>
              <a:rPr lang="en-US" dirty="0" err="1"/>
              <a:t>debería</a:t>
            </a:r>
            <a:r>
              <a:rPr lang="en-US" dirty="0"/>
              <a:t> </a:t>
            </a:r>
            <a:r>
              <a:rPr lang="en-US" dirty="0" err="1"/>
              <a:t>estar</a:t>
            </a:r>
            <a:r>
              <a:rPr lang="en-US" dirty="0"/>
              <a:t> </a:t>
            </a:r>
            <a:r>
              <a:rPr lang="en-US" b="1" dirty="0" err="1"/>
              <a:t>según</a:t>
            </a:r>
            <a:r>
              <a:rPr lang="en-US" b="1" dirty="0"/>
              <a:t> el </a:t>
            </a:r>
            <a:r>
              <a:rPr lang="en-US" b="1" dirty="0" err="1"/>
              <a:t>flujo</a:t>
            </a:r>
            <a:r>
              <a:rPr lang="en-US" b="1" dirty="0"/>
              <a:t> normal de la </a:t>
            </a:r>
            <a:r>
              <a:rPr lang="en-US" b="1" dirty="0" err="1"/>
              <a:t>página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/>
              <a:t>desplazamiento</a:t>
            </a:r>
            <a:r>
              <a:rPr lang="en-US" dirty="0"/>
              <a:t> de la </a:t>
            </a:r>
            <a:r>
              <a:rPr lang="en-US" dirty="0" err="1"/>
              <a:t>caja</a:t>
            </a:r>
            <a:r>
              <a:rPr lang="en-US" dirty="0"/>
              <a:t> se </a:t>
            </a:r>
            <a:r>
              <a:rPr lang="en-US" dirty="0" err="1"/>
              <a:t>controla</a:t>
            </a:r>
            <a:r>
              <a:rPr lang="en-US" dirty="0"/>
              <a:t> con las </a:t>
            </a:r>
            <a:r>
              <a:rPr lang="en-US" dirty="0" err="1"/>
              <a:t>propiedades</a:t>
            </a:r>
            <a:r>
              <a:rPr lang="en-US" dirty="0"/>
              <a:t> </a:t>
            </a:r>
            <a:endParaRPr lang="en-US" dirty="0" smtClean="0"/>
          </a:p>
          <a:p>
            <a:pPr lvl="1"/>
            <a:r>
              <a:rPr lang="en-US" dirty="0" smtClean="0"/>
              <a:t>top</a:t>
            </a:r>
            <a:r>
              <a:rPr lang="en-US" dirty="0"/>
              <a:t>, right, bottom y left</a:t>
            </a:r>
          </a:p>
        </p:txBody>
      </p:sp>
    </p:spTree>
    <p:extLst>
      <p:ext uri="{BB962C8B-B14F-4D97-AF65-F5344CB8AC3E}">
        <p14:creationId xmlns:p14="http://schemas.microsoft.com/office/powerpoint/2010/main" val="199596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absolute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</a:t>
            </a:r>
            <a:r>
              <a:rPr lang="en-US" dirty="0" err="1" smtClean="0"/>
              <a:t>orresponde</a:t>
            </a:r>
            <a:r>
              <a:rPr lang="en-US" dirty="0" smtClean="0"/>
              <a:t> </a:t>
            </a:r>
            <a:r>
              <a:rPr lang="en-US" dirty="0"/>
              <a:t>al </a:t>
            </a:r>
            <a:r>
              <a:rPr lang="en-US" dirty="0" err="1"/>
              <a:t>posicionamiento</a:t>
            </a:r>
            <a:r>
              <a:rPr lang="en-US" dirty="0"/>
              <a:t> </a:t>
            </a:r>
            <a:r>
              <a:rPr lang="en-US" dirty="0" err="1"/>
              <a:t>absoluto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/>
              <a:t>desplazamiento</a:t>
            </a:r>
            <a:r>
              <a:rPr lang="en-US" dirty="0"/>
              <a:t> de la </a:t>
            </a:r>
            <a:r>
              <a:rPr lang="en-US" dirty="0" err="1"/>
              <a:t>caja</a:t>
            </a:r>
            <a:r>
              <a:rPr lang="en-US" dirty="0"/>
              <a:t> </a:t>
            </a:r>
            <a:r>
              <a:rPr lang="en-US" dirty="0" err="1"/>
              <a:t>también</a:t>
            </a:r>
            <a:r>
              <a:rPr lang="en-US" dirty="0"/>
              <a:t> se </a:t>
            </a:r>
            <a:r>
              <a:rPr lang="en-US" dirty="0" err="1"/>
              <a:t>controla</a:t>
            </a:r>
            <a:r>
              <a:rPr lang="en-US" dirty="0"/>
              <a:t> con las </a:t>
            </a:r>
            <a:r>
              <a:rPr lang="en-US" dirty="0" err="1"/>
              <a:t>propiedades</a:t>
            </a:r>
            <a:r>
              <a:rPr lang="en-US" dirty="0"/>
              <a:t> top, right, bottom </a:t>
            </a:r>
            <a:r>
              <a:rPr lang="en-US" dirty="0" err="1" smtClean="0"/>
              <a:t>yleft</a:t>
            </a:r>
            <a:r>
              <a:rPr lang="en-US" dirty="0" smtClean="0"/>
              <a:t>.</a:t>
            </a:r>
          </a:p>
          <a:p>
            <a:r>
              <a:rPr lang="en-US" dirty="0" smtClean="0"/>
              <a:t>El </a:t>
            </a:r>
            <a:r>
              <a:rPr lang="en-US" dirty="0" err="1"/>
              <a:t>origen</a:t>
            </a:r>
            <a:r>
              <a:rPr lang="en-US" dirty="0"/>
              <a:t> de </a:t>
            </a:r>
            <a:r>
              <a:rPr lang="en-US" dirty="0" err="1"/>
              <a:t>coordenadas</a:t>
            </a:r>
            <a:r>
              <a:rPr lang="en-US" dirty="0"/>
              <a:t> del </a:t>
            </a:r>
            <a:r>
              <a:rPr lang="en-US" dirty="0" err="1"/>
              <a:t>desplazamiento</a:t>
            </a:r>
            <a:r>
              <a:rPr lang="en-US" dirty="0"/>
              <a:t> </a:t>
            </a:r>
            <a:r>
              <a:rPr lang="en-US" dirty="0" err="1"/>
              <a:t>depende</a:t>
            </a:r>
            <a:r>
              <a:rPr lang="en-US" dirty="0"/>
              <a:t> del </a:t>
            </a:r>
            <a:r>
              <a:rPr lang="en-US" b="1" dirty="0" err="1"/>
              <a:t>posicionamiento</a:t>
            </a:r>
            <a:r>
              <a:rPr lang="en-US" b="1" dirty="0"/>
              <a:t> de </a:t>
            </a:r>
            <a:r>
              <a:rPr lang="en-US" b="1" dirty="0" err="1"/>
              <a:t>su</a:t>
            </a:r>
            <a:r>
              <a:rPr lang="en-US" b="1" dirty="0"/>
              <a:t> </a:t>
            </a:r>
            <a:r>
              <a:rPr lang="en-US" b="1" dirty="0" err="1"/>
              <a:t>elemento</a:t>
            </a:r>
            <a:r>
              <a:rPr lang="en-US" b="1" dirty="0"/>
              <a:t> </a:t>
            </a:r>
            <a:r>
              <a:rPr lang="en-US" b="1" dirty="0" err="1"/>
              <a:t>contenedor</a:t>
            </a:r>
            <a:r>
              <a:rPr lang="en-US" dirty="0"/>
              <a:t>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980429"/>
            <a:ext cx="5181600" cy="204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79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fixed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Idéntica</a:t>
            </a:r>
            <a:r>
              <a:rPr lang="en-US" dirty="0" smtClean="0"/>
              <a:t> </a:t>
            </a:r>
            <a:r>
              <a:rPr lang="en-US" dirty="0"/>
              <a:t>al </a:t>
            </a:r>
            <a:r>
              <a:rPr lang="en-US" dirty="0" err="1"/>
              <a:t>posicionamiento</a:t>
            </a:r>
            <a:r>
              <a:rPr lang="en-US" dirty="0"/>
              <a:t> </a:t>
            </a:r>
            <a:r>
              <a:rPr lang="en-US" b="1" dirty="0" err="1" smtClean="0"/>
              <a:t>absoluto</a:t>
            </a:r>
            <a:endParaRPr lang="en-US" b="1" dirty="0" smtClean="0"/>
          </a:p>
          <a:p>
            <a:r>
              <a:rPr lang="en-US" dirty="0"/>
              <a:t>S</a:t>
            </a:r>
            <a:r>
              <a:rPr lang="en-US" dirty="0" smtClean="0"/>
              <a:t>u </a:t>
            </a:r>
            <a:r>
              <a:rPr lang="en-US" dirty="0" err="1"/>
              <a:t>posición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b="1" dirty="0" err="1"/>
              <a:t>inamovible</a:t>
            </a:r>
            <a:r>
              <a:rPr lang="en-US" dirty="0"/>
              <a:t> </a:t>
            </a:r>
            <a:r>
              <a:rPr lang="en-US" dirty="0" err="1"/>
              <a:t>dentro</a:t>
            </a:r>
            <a:r>
              <a:rPr lang="en-US" dirty="0"/>
              <a:t> de la </a:t>
            </a:r>
            <a:r>
              <a:rPr lang="en-US" dirty="0" err="1"/>
              <a:t>ventana</a:t>
            </a:r>
            <a:r>
              <a:rPr lang="en-US" dirty="0"/>
              <a:t> del </a:t>
            </a:r>
            <a:r>
              <a:rPr lang="en-US" dirty="0" err="1" smtClean="0"/>
              <a:t>navegador</a:t>
            </a: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Cuál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la </a:t>
            </a:r>
            <a:r>
              <a:rPr lang="en-US" dirty="0" err="1" smtClean="0"/>
              <a:t>diferencia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9979" y="2983832"/>
            <a:ext cx="4315326" cy="242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2263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</a:t>
            </a:r>
            <a:r>
              <a:rPr lang="en-US" dirty="0" err="1" smtClean="0"/>
              <a:t>relative+absolute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37741"/>
            <a:ext cx="5181600" cy="2927105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731042" cy="4351338"/>
          </a:xfrm>
        </p:spPr>
        <p:txBody>
          <a:bodyPr>
            <a:normAutofit/>
          </a:bodyPr>
          <a:lstStyle/>
          <a:p>
            <a:endParaRPr lang="en-US" sz="2400" b="1" dirty="0" smtClean="0">
              <a:solidFill>
                <a:srgbClr val="C00000"/>
              </a:solidFill>
            </a:endParaRPr>
          </a:p>
          <a:p>
            <a:endParaRPr lang="en-US" sz="2400" b="1" dirty="0">
              <a:solidFill>
                <a:srgbClr val="C00000"/>
              </a:solidFill>
            </a:endParaRPr>
          </a:p>
          <a:p>
            <a:r>
              <a:rPr lang="en-US" sz="2400" b="1" dirty="0" smtClean="0">
                <a:solidFill>
                  <a:srgbClr val="C00000"/>
                </a:solidFill>
              </a:rPr>
              <a:t>Si</a:t>
            </a:r>
            <a:r>
              <a:rPr lang="en-US" sz="2400" dirty="0" smtClean="0"/>
              <a:t> </a:t>
            </a:r>
            <a:r>
              <a:rPr lang="en-US" sz="2400" dirty="0" err="1" smtClean="0"/>
              <a:t>Contenedor</a:t>
            </a:r>
            <a:r>
              <a:rPr lang="en-US" sz="2400" dirty="0" smtClean="0"/>
              <a:t> </a:t>
            </a:r>
            <a:r>
              <a:rPr lang="en-US" sz="2400" dirty="0" err="1" smtClean="0"/>
              <a:t>es</a:t>
            </a:r>
            <a:r>
              <a:rPr lang="en-US" sz="2400" dirty="0" smtClean="0"/>
              <a:t> </a:t>
            </a:r>
            <a:r>
              <a:rPr lang="en-US" sz="2400" b="1" dirty="0" smtClean="0"/>
              <a:t>relative </a:t>
            </a:r>
            <a:r>
              <a:rPr lang="en-US" sz="2400" b="1" dirty="0" err="1" smtClean="0">
                <a:solidFill>
                  <a:srgbClr val="C00000"/>
                </a:solidFill>
              </a:rPr>
              <a:t>entonces</a:t>
            </a:r>
            <a:r>
              <a:rPr lang="en-US" sz="2400" b="1" dirty="0" smtClean="0">
                <a:solidFill>
                  <a:srgbClr val="C00000"/>
                </a:solidFill>
              </a:rPr>
              <a:t>:</a:t>
            </a:r>
            <a:endParaRPr lang="en-US" sz="2400" b="1" dirty="0" smtClean="0"/>
          </a:p>
          <a:p>
            <a:pPr lvl="1"/>
            <a:r>
              <a:rPr lang="en-US" sz="2000" dirty="0" smtClean="0"/>
              <a:t>Los </a:t>
            </a:r>
            <a:r>
              <a:rPr lang="en-US" sz="2000" dirty="0" err="1" smtClean="0"/>
              <a:t>descendientes</a:t>
            </a:r>
            <a:r>
              <a:rPr lang="en-US" sz="2000" dirty="0" smtClean="0"/>
              <a:t> </a:t>
            </a:r>
            <a:r>
              <a:rPr lang="en-US" sz="2000" dirty="0" err="1" smtClean="0"/>
              <a:t>serán</a:t>
            </a:r>
            <a:r>
              <a:rPr lang="en-US" sz="2000" dirty="0" smtClean="0"/>
              <a:t> </a:t>
            </a:r>
            <a:r>
              <a:rPr lang="en-US" sz="2000" dirty="0" err="1" smtClean="0"/>
              <a:t>relativos</a:t>
            </a:r>
            <a:r>
              <a:rPr lang="en-US" sz="2000" dirty="0" smtClean="0"/>
              <a:t> al </a:t>
            </a:r>
            <a:r>
              <a:rPr lang="en-US" sz="2000" dirty="0" err="1" smtClean="0"/>
              <a:t>contenedor</a:t>
            </a:r>
            <a:endParaRPr lang="en-US" sz="2000" dirty="0" smtClean="0"/>
          </a:p>
          <a:p>
            <a:pPr lvl="1"/>
            <a:endParaRPr lang="en-US" sz="2000" dirty="0" smtClean="0"/>
          </a:p>
          <a:p>
            <a:r>
              <a:rPr lang="en-US" sz="2400" b="1" dirty="0">
                <a:solidFill>
                  <a:srgbClr val="C00000"/>
                </a:solidFill>
              </a:rPr>
              <a:t>Si</a:t>
            </a:r>
            <a:r>
              <a:rPr lang="en-US" sz="2400" dirty="0"/>
              <a:t> </a:t>
            </a:r>
            <a:r>
              <a:rPr lang="en-US" sz="2400" dirty="0" err="1" smtClean="0"/>
              <a:t>Descendiente</a:t>
            </a:r>
            <a:r>
              <a:rPr lang="en-US" sz="2400" dirty="0" smtClean="0"/>
              <a:t> </a:t>
            </a:r>
            <a:r>
              <a:rPr lang="en-US" sz="2400" dirty="0" err="1" smtClean="0"/>
              <a:t>es</a:t>
            </a:r>
            <a:r>
              <a:rPr lang="en-US" sz="2400" dirty="0" smtClean="0"/>
              <a:t> </a:t>
            </a:r>
            <a:r>
              <a:rPr lang="en-US" sz="2400" b="1" dirty="0" smtClean="0"/>
              <a:t>absolute </a:t>
            </a:r>
            <a:r>
              <a:rPr lang="en-US" sz="2400" b="1" dirty="0" err="1" smtClean="0">
                <a:solidFill>
                  <a:srgbClr val="C00000"/>
                </a:solidFill>
              </a:rPr>
              <a:t>entonces</a:t>
            </a:r>
            <a:r>
              <a:rPr lang="en-US" sz="2400" b="1" dirty="0">
                <a:solidFill>
                  <a:srgbClr val="C00000"/>
                </a:solidFill>
              </a:rPr>
              <a:t>:</a:t>
            </a:r>
            <a:endParaRPr lang="en-US" sz="2400" b="1" dirty="0"/>
          </a:p>
          <a:p>
            <a:pPr lvl="1"/>
            <a:r>
              <a:rPr lang="en-US" sz="2000" dirty="0" smtClean="0"/>
              <a:t>Su </a:t>
            </a:r>
            <a:r>
              <a:rPr lang="en-US" sz="2000" dirty="0" err="1" smtClean="0"/>
              <a:t>posición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relativa+absoluta</a:t>
            </a:r>
            <a:r>
              <a:rPr lang="en-US" sz="2000" dirty="0" smtClean="0"/>
              <a:t> al </a:t>
            </a:r>
            <a:r>
              <a:rPr lang="en-US" sz="2000" dirty="0" err="1" smtClean="0"/>
              <a:t>contenedor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49639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Diseño</a:t>
            </a:r>
            <a:r>
              <a:rPr lang="en-US" dirty="0" smtClean="0"/>
              <a:t> sin </a:t>
            </a:r>
            <a:r>
              <a:rPr lang="en-US" dirty="0" err="1" smtClean="0"/>
              <a:t>tablas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Mantenimiento</a:t>
            </a:r>
            <a:endParaRPr lang="en-US" dirty="0" smtClean="0"/>
          </a:p>
          <a:p>
            <a:pPr lvl="1"/>
            <a:r>
              <a:rPr lang="en-US" dirty="0" err="1" smtClean="0"/>
              <a:t>Menos</a:t>
            </a:r>
            <a:r>
              <a:rPr lang="en-US" dirty="0" smtClean="0"/>
              <a:t> </a:t>
            </a:r>
            <a:r>
              <a:rPr lang="en-US" dirty="0" err="1" smtClean="0"/>
              <a:t>archivos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endParaRPr lang="en-US" dirty="0" smtClean="0"/>
          </a:p>
          <a:p>
            <a:r>
              <a:rPr lang="en-US" dirty="0" err="1" smtClean="0"/>
              <a:t>Accesibilidad</a:t>
            </a:r>
            <a:endParaRPr lang="en-US" dirty="0" smtClean="0"/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 </a:t>
            </a:r>
            <a:r>
              <a:rPr lang="en-US" dirty="0" err="1" smtClean="0"/>
              <a:t>legibles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software</a:t>
            </a:r>
          </a:p>
          <a:p>
            <a:r>
              <a:rPr lang="en-US" dirty="0" err="1" smtClean="0"/>
              <a:t>Carga</a:t>
            </a:r>
            <a:endParaRPr lang="en-US" dirty="0" smtClean="0"/>
          </a:p>
          <a:p>
            <a:pPr lvl="1"/>
            <a:r>
              <a:rPr lang="en-US" dirty="0" err="1" smtClean="0"/>
              <a:t>Toma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con </a:t>
            </a:r>
            <a:r>
              <a:rPr lang="en-US" dirty="0" err="1" smtClean="0"/>
              <a:t>tablas</a:t>
            </a:r>
            <a:endParaRPr lang="en-US" dirty="0" smtClean="0"/>
          </a:p>
          <a:p>
            <a:r>
              <a:rPr lang="en-US" dirty="0" err="1" smtClean="0"/>
              <a:t>Semántica</a:t>
            </a:r>
            <a:endParaRPr lang="en-US" dirty="0" smtClean="0"/>
          </a:p>
          <a:p>
            <a:pPr lvl="1"/>
            <a:r>
              <a:rPr lang="en-US" dirty="0" err="1" smtClean="0"/>
              <a:t>Tablas</a:t>
            </a:r>
            <a:r>
              <a:rPr lang="en-US" dirty="0" smtClean="0"/>
              <a:t> -&gt; </a:t>
            </a:r>
            <a:r>
              <a:rPr lang="en-US" dirty="0" err="1" smtClean="0"/>
              <a:t>datos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56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en-US" dirty="0" err="1" smtClean="0"/>
              <a:t>Resultado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4"/>
          <p:cNvPicPr>
            <a:picLocks noGrp="1" noChangeAspect="1"/>
          </p:cNvPicPr>
          <p:nvPr>
            <p:ph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" t="10043" r="2961" b="1108"/>
          <a:stretch/>
        </p:blipFill>
        <p:spPr bwMode="auto">
          <a:xfrm>
            <a:off x="160421" y="365125"/>
            <a:ext cx="9543389" cy="5678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95CC4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05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Gradientes</a:t>
            </a:r>
            <a:r>
              <a:rPr lang="en-US" dirty="0"/>
              <a:t> y </a:t>
            </a:r>
            <a:r>
              <a:rPr lang="en-US" dirty="0" err="1"/>
              <a:t>efectos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9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Gradientes</a:t>
            </a:r>
            <a:r>
              <a:rPr lang="en-US" dirty="0" smtClean="0"/>
              <a:t> y </a:t>
            </a:r>
            <a:r>
              <a:rPr lang="en-US" dirty="0" err="1" smtClean="0"/>
              <a:t>Efectos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CSS-Tricks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Colorzilla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Algunos</a:t>
            </a:r>
            <a:r>
              <a:rPr lang="en-US" dirty="0" smtClean="0"/>
              <a:t> </a:t>
            </a:r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hlinkClick r:id="rId4"/>
              </a:rPr>
              <a:t>CSSLab</a:t>
            </a:r>
            <a:endParaRPr lang="en-US" dirty="0" smtClean="0"/>
          </a:p>
          <a:p>
            <a:pPr lvl="1"/>
            <a:r>
              <a:rPr lang="en-US" dirty="0" smtClean="0">
                <a:hlinkClick r:id="rId5"/>
              </a:rPr>
              <a:t>PSD a HTML</a:t>
            </a:r>
            <a:endParaRPr lang="en-US" dirty="0" smtClean="0"/>
          </a:p>
          <a:p>
            <a:pPr lvl="1"/>
            <a:r>
              <a:rPr lang="en-US" dirty="0" smtClean="0">
                <a:hlinkClick r:id="rId6"/>
              </a:rPr>
              <a:t>Librerías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652" y="4436979"/>
            <a:ext cx="4836695" cy="16122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65616" y="3817931"/>
            <a:ext cx="4388184" cy="223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082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Ingresar</a:t>
            </a:r>
            <a:r>
              <a:rPr lang="en-US" dirty="0"/>
              <a:t> al </a:t>
            </a:r>
            <a:r>
              <a:rPr lang="en-US" dirty="0" err="1"/>
              <a:t>Sidweb</a:t>
            </a:r>
            <a:r>
              <a:rPr lang="en-US" dirty="0"/>
              <a:t> y </a:t>
            </a:r>
            <a:r>
              <a:rPr lang="en-US" dirty="0" err="1"/>
              <a:t>revisar</a:t>
            </a:r>
            <a:r>
              <a:rPr lang="en-US" dirty="0"/>
              <a:t> la </a:t>
            </a:r>
            <a:r>
              <a:rPr lang="en-US" dirty="0" err="1"/>
              <a:t>sección</a:t>
            </a:r>
            <a:r>
              <a:rPr lang="en-US" dirty="0"/>
              <a:t> de </a:t>
            </a:r>
            <a:r>
              <a:rPr lang="en-US" dirty="0" err="1" smtClean="0"/>
              <a:t>Planificación</a:t>
            </a:r>
            <a:endParaRPr lang="en-US" dirty="0"/>
          </a:p>
        </p:txBody>
      </p:sp>
      <p:grpSp>
        <p:nvGrpSpPr>
          <p:cNvPr id="4" name="Grupo 5"/>
          <p:cNvGrpSpPr/>
          <p:nvPr/>
        </p:nvGrpSpPr>
        <p:grpSpPr>
          <a:xfrm>
            <a:off x="1134569" y="5236461"/>
            <a:ext cx="9922861" cy="778840"/>
            <a:chOff x="813488" y="5307713"/>
            <a:chExt cx="9922861" cy="778840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1668549" y="5311982"/>
              <a:ext cx="9067800" cy="77457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B0F0"/>
                </a:buClr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000" b="1" dirty="0"/>
                <a:t>TIP:</a:t>
              </a:r>
            </a:p>
            <a:p>
              <a:pPr marL="0" indent="0">
                <a:buFont typeface="Arial"/>
                <a:buNone/>
              </a:pPr>
              <a:r>
                <a:rPr lang="en-US" sz="2000" dirty="0" err="1"/>
                <a:t>Revisa</a:t>
              </a:r>
              <a:r>
                <a:rPr lang="en-US" sz="2000" dirty="0"/>
                <a:t> </a:t>
              </a:r>
              <a:r>
                <a:rPr lang="en-US" sz="2000" dirty="0" err="1"/>
                <a:t>periodicamante</a:t>
              </a:r>
              <a:r>
                <a:rPr lang="en-US" sz="2000" dirty="0"/>
                <a:t> el </a:t>
              </a:r>
              <a:r>
                <a:rPr lang="en-US" sz="2000" dirty="0" err="1"/>
                <a:t>Sidweb</a:t>
              </a:r>
              <a:r>
                <a:rPr lang="en-US" sz="2000" dirty="0"/>
                <a:t>, la </a:t>
              </a:r>
              <a:r>
                <a:rPr lang="en-US" sz="2000" dirty="0" err="1"/>
                <a:t>sección</a:t>
              </a:r>
              <a:r>
                <a:rPr lang="en-US" sz="2000" dirty="0"/>
                <a:t> de Plan de </a:t>
              </a:r>
              <a:r>
                <a:rPr lang="en-US" sz="2000" dirty="0" err="1"/>
                <a:t>Clase</a:t>
              </a:r>
              <a:r>
                <a:rPr lang="en-US" sz="2000" dirty="0"/>
                <a:t> y </a:t>
              </a:r>
              <a:r>
                <a:rPr lang="en-US" sz="2000" dirty="0" err="1"/>
                <a:t>Trabajos</a:t>
              </a:r>
              <a:endParaRPr lang="en-US" sz="2000" dirty="0"/>
            </a:p>
          </p:txBody>
        </p:sp>
        <p:pic>
          <p:nvPicPr>
            <p:cNvPr id="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488" y="5307713"/>
              <a:ext cx="773811" cy="773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65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Referencias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CSS3 . Info - All you ever needed to know about CSS3</a:t>
            </a:r>
            <a:r>
              <a:rPr lang="en-US" dirty="0"/>
              <a:t>. (2017). </a:t>
            </a:r>
            <a:r>
              <a:rPr lang="en-US" i="1" dirty="0"/>
              <a:t>Css3.info</a:t>
            </a:r>
            <a:r>
              <a:rPr lang="en-US" dirty="0"/>
              <a:t>. Retrieved 17 May 2017, from http://www.css3.info/</a:t>
            </a:r>
          </a:p>
          <a:p>
            <a:r>
              <a:rPr lang="en-US" i="1" dirty="0"/>
              <a:t>CSS3</a:t>
            </a:r>
            <a:r>
              <a:rPr lang="en-US" dirty="0"/>
              <a:t>. (2017). </a:t>
            </a:r>
            <a:r>
              <a:rPr lang="en-US" i="1" dirty="0"/>
              <a:t>Mozilla Developer Network</a:t>
            </a:r>
            <a:r>
              <a:rPr lang="en-US" dirty="0"/>
              <a:t>. Retrieved 17 May 2017, from https://</a:t>
            </a:r>
            <a:r>
              <a:rPr lang="en-US" dirty="0" err="1" smtClean="0"/>
              <a:t>developer.mozilla.org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dirty="0" smtClean="0"/>
              <a:t>-US/docs/Web/CSS/CSS3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10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Desarrollo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capas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399401"/>
            <a:ext cx="5181600" cy="320378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Estilos</a:t>
            </a:r>
            <a:r>
              <a:rPr lang="en-US" dirty="0" smtClean="0"/>
              <a:t> </a:t>
            </a:r>
            <a:r>
              <a:rPr lang="en-US" dirty="0" err="1"/>
              <a:t>visuales</a:t>
            </a:r>
            <a:r>
              <a:rPr lang="en-US" dirty="0"/>
              <a:t> para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elementos</a:t>
            </a:r>
            <a:r>
              <a:rPr lang="en-US" dirty="0"/>
              <a:t> del </a:t>
            </a:r>
            <a:r>
              <a:rPr lang="en-US" dirty="0" err="1"/>
              <a:t>documento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(</a:t>
            </a:r>
            <a:r>
              <a:rPr lang="en-US" dirty="0" err="1"/>
              <a:t>tamaños</a:t>
            </a:r>
            <a:r>
              <a:rPr lang="en-US" dirty="0"/>
              <a:t>, </a:t>
            </a:r>
            <a:r>
              <a:rPr lang="en-US" dirty="0" smtClean="0"/>
              <a:t>color, </a:t>
            </a:r>
            <a:r>
              <a:rPr lang="en-US" dirty="0" err="1"/>
              <a:t>fondos</a:t>
            </a:r>
            <a:r>
              <a:rPr lang="en-US" dirty="0"/>
              <a:t>, </a:t>
            </a:r>
            <a:r>
              <a:rPr lang="en-US" dirty="0" err="1"/>
              <a:t>bordes</a:t>
            </a:r>
            <a:r>
              <a:rPr lang="en-US" dirty="0"/>
              <a:t>, etc</a:t>
            </a:r>
            <a:r>
              <a:rPr lang="en-US" dirty="0" smtClean="0"/>
              <a:t>.)</a:t>
            </a:r>
          </a:p>
          <a:p>
            <a:r>
              <a:rPr lang="en-US" dirty="0" err="1" smtClean="0"/>
              <a:t>Hojas</a:t>
            </a:r>
            <a:r>
              <a:rPr lang="en-US" dirty="0" smtClean="0"/>
              <a:t> de </a:t>
            </a:r>
            <a:r>
              <a:rPr lang="en-US" dirty="0" err="1" smtClean="0"/>
              <a:t>estilo</a:t>
            </a:r>
            <a:endParaRPr lang="en-US" dirty="0" smtClean="0"/>
          </a:p>
          <a:p>
            <a:pPr lvl="1"/>
            <a:r>
              <a:rPr lang="en-US" dirty="0" err="1" smtClean="0"/>
              <a:t>Externas</a:t>
            </a:r>
            <a:endParaRPr lang="en-US" dirty="0" smtClean="0"/>
          </a:p>
          <a:p>
            <a:pPr lvl="1"/>
            <a:r>
              <a:rPr lang="en-US" dirty="0" err="1" smtClean="0"/>
              <a:t>Archivos</a:t>
            </a:r>
            <a:r>
              <a:rPr lang="en-US" dirty="0" smtClean="0"/>
              <a:t> con </a:t>
            </a:r>
            <a:r>
              <a:rPr lang="en-US" dirty="0" err="1" smtClean="0"/>
              <a:t>extensión</a:t>
            </a:r>
            <a:r>
              <a:rPr lang="en-US" dirty="0" smtClean="0"/>
              <a:t> “.</a:t>
            </a:r>
            <a:r>
              <a:rPr lang="en-US" dirty="0" err="1" smtClean="0"/>
              <a:t>css</a:t>
            </a:r>
            <a:r>
              <a:rPr lang="en-US" dirty="0" smtClean="0"/>
              <a:t>”</a:t>
            </a:r>
          </a:p>
          <a:p>
            <a:pPr lvl="1"/>
            <a:r>
              <a:rPr lang="en-US" dirty="0" err="1" smtClean="0"/>
              <a:t>Disminución</a:t>
            </a:r>
            <a:r>
              <a:rPr lang="en-US" dirty="0" smtClean="0"/>
              <a:t> de </a:t>
            </a:r>
            <a:r>
              <a:rPr lang="en-US" dirty="0" err="1" smtClean="0"/>
              <a:t>trabajo</a:t>
            </a:r>
            <a:r>
              <a:rPr lang="en-US" dirty="0" smtClean="0"/>
              <a:t> para el </a:t>
            </a:r>
            <a:r>
              <a:rPr lang="en-US" dirty="0" err="1" smtClean="0"/>
              <a:t>estilo</a:t>
            </a:r>
            <a:r>
              <a:rPr lang="en-US" dirty="0"/>
              <a:t> </a:t>
            </a:r>
            <a:endParaRPr lang="en-US" dirty="0" smtClean="0"/>
          </a:p>
          <a:p>
            <a:pPr lvl="2"/>
            <a:r>
              <a:rPr lang="en-US" dirty="0" smtClean="0"/>
              <a:t>¿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qué</a:t>
            </a:r>
            <a:r>
              <a:rPr lang="en-US" dirty="0" smtClean="0"/>
              <a:t>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749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orient="vert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/>
              <a:t>Historia</a:t>
            </a:r>
            <a:r>
              <a:rPr lang="en-US" sz="4000" dirty="0" smtClean="0"/>
              <a:t> entre HTML y CSS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52" y="365125"/>
            <a:ext cx="9380733" cy="560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005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9849917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Historia</a:t>
            </a:r>
            <a:r>
              <a:rPr lang="en-US" dirty="0" smtClean="0"/>
              <a:t> de CSS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56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CSS3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72701"/>
            <a:ext cx="5181600" cy="4351338"/>
          </a:xfrm>
        </p:spPr>
        <p:txBody>
          <a:bodyPr>
            <a:noAutofit/>
          </a:bodyPr>
          <a:lstStyle/>
          <a:p>
            <a:r>
              <a:rPr lang="en-US" sz="1800" dirty="0" err="1" smtClean="0"/>
              <a:t>Estructura</a:t>
            </a:r>
            <a:r>
              <a:rPr lang="en-US" sz="1800" dirty="0" smtClean="0"/>
              <a:t>: Modular</a:t>
            </a:r>
            <a:endParaRPr lang="en-US" sz="1800" dirty="0"/>
          </a:p>
          <a:p>
            <a:pPr lvl="1"/>
            <a:r>
              <a:rPr lang="en-US" sz="1800" dirty="0" smtClean="0">
                <a:hlinkClick r:id="rId2"/>
              </a:rPr>
              <a:t>Estado actual</a:t>
            </a:r>
            <a:endParaRPr lang="en-US" sz="1800" dirty="0"/>
          </a:p>
          <a:p>
            <a:pPr lvl="1"/>
            <a:r>
              <a:rPr lang="en-US" sz="1800" dirty="0" err="1" smtClean="0"/>
              <a:t>Por</a:t>
            </a:r>
            <a:r>
              <a:rPr lang="en-US" sz="1800" dirty="0" smtClean="0"/>
              <a:t> </a:t>
            </a:r>
            <a:r>
              <a:rPr lang="en-US" sz="1800" dirty="0" err="1" smtClean="0"/>
              <a:t>ejemplo</a:t>
            </a:r>
            <a:r>
              <a:rPr lang="en-US" sz="1800" dirty="0" smtClean="0"/>
              <a:t>:</a:t>
            </a:r>
          </a:p>
          <a:p>
            <a:pPr lvl="2">
              <a:defRPr/>
            </a:pPr>
            <a:r>
              <a:rPr lang="en-US" sz="1800" dirty="0" smtClean="0"/>
              <a:t>Selectors, Box Model, Backgrounds </a:t>
            </a:r>
            <a:r>
              <a:rPr lang="en-US" sz="1800" dirty="0"/>
              <a:t>and </a:t>
            </a:r>
            <a:r>
              <a:rPr lang="en-US" sz="1800" dirty="0" smtClean="0"/>
              <a:t>Borders, Text Effects, 2D/3D Transformations, Animations, Multiple </a:t>
            </a:r>
            <a:r>
              <a:rPr lang="en-US" sz="1800" dirty="0"/>
              <a:t>Column </a:t>
            </a:r>
            <a:r>
              <a:rPr lang="en-US" sz="1800" dirty="0" smtClean="0"/>
              <a:t>Layout, User Interface</a:t>
            </a:r>
          </a:p>
          <a:p>
            <a:pPr>
              <a:defRPr/>
            </a:pPr>
            <a:r>
              <a:rPr lang="en-US" sz="1800" dirty="0" smtClean="0"/>
              <a:t>Control de </a:t>
            </a:r>
            <a:r>
              <a:rPr lang="en-US" sz="1800" dirty="0" err="1" smtClean="0"/>
              <a:t>estilo</a:t>
            </a:r>
            <a:r>
              <a:rPr lang="en-US" sz="1800" dirty="0" smtClean="0"/>
              <a:t> y layout</a:t>
            </a:r>
          </a:p>
          <a:p>
            <a:pPr>
              <a:defRPr/>
            </a:pPr>
            <a:r>
              <a:rPr lang="es-EC" sz="1800" dirty="0"/>
              <a:t>Prefijos para características en fase de implementación</a:t>
            </a:r>
          </a:p>
          <a:p>
            <a:pPr lvl="1">
              <a:defRPr/>
            </a:pPr>
            <a:r>
              <a:rPr lang="es-EC" sz="1800" dirty="0"/>
              <a:t>-moz- for Firefox</a:t>
            </a:r>
          </a:p>
          <a:p>
            <a:pPr lvl="1">
              <a:defRPr/>
            </a:pPr>
            <a:r>
              <a:rPr lang="es-EC" sz="1800" dirty="0"/>
              <a:t>-webkit- for Safari and Chrome</a:t>
            </a:r>
          </a:p>
          <a:p>
            <a:pPr lvl="1">
              <a:defRPr/>
            </a:pPr>
            <a:r>
              <a:rPr lang="es-EC" sz="1800" dirty="0"/>
              <a:t>-o- for Opera</a:t>
            </a:r>
          </a:p>
          <a:p>
            <a:pPr lvl="1">
              <a:defRPr/>
            </a:pPr>
            <a:r>
              <a:rPr lang="es-EC" sz="1800" dirty="0"/>
              <a:t>-khtml- for Konqueror</a:t>
            </a:r>
          </a:p>
          <a:p>
            <a:pPr lvl="1">
              <a:defRPr/>
            </a:pPr>
            <a:r>
              <a:rPr lang="es-EC" sz="1800" dirty="0"/>
              <a:t>-ms- for Internet Explorer</a:t>
            </a:r>
          </a:p>
          <a:p>
            <a:pPr lvl="1">
              <a:defRPr/>
            </a:pPr>
            <a:r>
              <a:rPr lang="es-EC" sz="1800" dirty="0"/>
              <a:t>-chrome- specific for Google Chrome</a:t>
            </a:r>
          </a:p>
          <a:p>
            <a:pPr>
              <a:defRPr/>
            </a:pPr>
            <a:endParaRPr lang="en-US" sz="18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32414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4474</TotalTime>
  <Words>1517</Words>
  <Application>Microsoft Macintosh PowerPoint</Application>
  <PresentationFormat>Widescreen</PresentationFormat>
  <Paragraphs>410</Paragraphs>
  <Slides>59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4" baseType="lpstr">
      <vt:lpstr>Calibri</vt:lpstr>
      <vt:lpstr>Calibri Light</vt:lpstr>
      <vt:lpstr>Helvetica Light</vt:lpstr>
      <vt:lpstr>Arial</vt:lpstr>
      <vt:lpstr>Tema de Office</vt:lpstr>
      <vt:lpstr> Desarrollo de Aplicaciones Web</vt:lpstr>
      <vt:lpstr>Contenido</vt:lpstr>
      <vt:lpstr>Introducción a las hojas de estilo en cascada</vt:lpstr>
      <vt:lpstr>PowerPoint Presentation</vt:lpstr>
      <vt:lpstr>Introducción</vt:lpstr>
      <vt:lpstr>Desarrollo por capas</vt:lpstr>
      <vt:lpstr>Historia entre HTML y CSS</vt:lpstr>
      <vt:lpstr>Historia de CSS</vt:lpstr>
      <vt:lpstr>CSS3</vt:lpstr>
      <vt:lpstr>Ejemplo en vivo</vt:lpstr>
      <vt:lpstr>Estilo y estructura</vt:lpstr>
      <vt:lpstr>¿Cómo incluir los estilos?</vt:lpstr>
      <vt:lpstr>Y si tengo todos a la vez, ¿Qué pasa?</vt:lpstr>
      <vt:lpstr>Siendo precisos … </vt:lpstr>
      <vt:lpstr>Media</vt:lpstr>
      <vt:lpstr>Media</vt:lpstr>
      <vt:lpstr>Sintaxis y reglas de una hoja de estilo</vt:lpstr>
      <vt:lpstr>Sintaxis - I</vt:lpstr>
      <vt:lpstr>Sintaxis - II</vt:lpstr>
      <vt:lpstr>Importar otras hojas externas</vt:lpstr>
      <vt:lpstr>Tipos de selectores</vt:lpstr>
      <vt:lpstr>Selectores</vt:lpstr>
      <vt:lpstr>Selectores básicos</vt:lpstr>
      <vt:lpstr>Selectores avanzados</vt:lpstr>
      <vt:lpstr>Pseudo-clases y Pseudo-elementos</vt:lpstr>
      <vt:lpstr>Propiedades de estilo en elementos de un documento</vt:lpstr>
      <vt:lpstr>PowerPoint Presentation</vt:lpstr>
      <vt:lpstr>Modelo de cajas</vt:lpstr>
      <vt:lpstr>Modelo de Caja</vt:lpstr>
      <vt:lpstr>Modelo de Cajas</vt:lpstr>
      <vt:lpstr>Ancho y Alto</vt:lpstr>
      <vt:lpstr>Bordes (Border)</vt:lpstr>
      <vt:lpstr>Fondo (Background)</vt:lpstr>
      <vt:lpstr>Tipos de letras</vt:lpstr>
      <vt:lpstr>Fuentes</vt:lpstr>
      <vt:lpstr>Fuentes externas</vt:lpstr>
      <vt:lpstr>Posicionamiento con CSS</vt:lpstr>
      <vt:lpstr>Block</vt:lpstr>
      <vt:lpstr>Inline</vt:lpstr>
      <vt:lpstr>Block vs Inline</vt:lpstr>
      <vt:lpstr>display:inline-block</vt:lpstr>
      <vt:lpstr>display: none</vt:lpstr>
      <vt:lpstr>Visibility</vt:lpstr>
      <vt:lpstr>visibility:hidden vs display:none</vt:lpstr>
      <vt:lpstr>Hasta ahora…</vt:lpstr>
      <vt:lpstr>Posicionamiento</vt:lpstr>
      <vt:lpstr>PowerPoint Presentation</vt:lpstr>
      <vt:lpstr>Propiedades</vt:lpstr>
      <vt:lpstr>position: static</vt:lpstr>
      <vt:lpstr>position: relative</vt:lpstr>
      <vt:lpstr>position: absolute</vt:lpstr>
      <vt:lpstr>position: fixed</vt:lpstr>
      <vt:lpstr>position: relative+absolute</vt:lpstr>
      <vt:lpstr>Diseño sin tablas</vt:lpstr>
      <vt:lpstr>Resultado </vt:lpstr>
      <vt:lpstr>Gradientes y efectos</vt:lpstr>
      <vt:lpstr>Gradientes y Efectos</vt:lpstr>
      <vt:lpstr>Tarea</vt:lpstr>
      <vt:lpstr>Referencias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398</cp:revision>
  <dcterms:created xsi:type="dcterms:W3CDTF">2017-05-02T21:53:04Z</dcterms:created>
  <dcterms:modified xsi:type="dcterms:W3CDTF">2017-10-25T12:14:16Z</dcterms:modified>
</cp:coreProperties>
</file>

<file path=docProps/thumbnail.jpeg>
</file>